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1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0" r:id="rId28"/>
    <p:sldId id="282" r:id="rId29"/>
    <p:sldId id="283" r:id="rId30"/>
    <p:sldId id="284" r:id="rId31"/>
    <p:sldId id="286" r:id="rId32"/>
    <p:sldId id="285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340294-7EC9-4E25-B7CD-A74B49DD3AFF}" v="35" dt="2025-05-12T07:54:53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Ricardo Almeida Guimarães" userId="f67f8327-dca2-4b10-bf90-62ee3abd2a4b" providerId="ADAL" clId="{D5340294-7EC9-4E25-B7CD-A74B49DD3AFF}"/>
    <pc:docChg chg="undo custSel addSld delSld modSld sldOrd">
      <pc:chgData name="Hugo Ricardo Almeida Guimarães" userId="f67f8327-dca2-4b10-bf90-62ee3abd2a4b" providerId="ADAL" clId="{D5340294-7EC9-4E25-B7CD-A74B49DD3AFF}" dt="2025-05-19T07:43:43.955" v="1205" actId="120"/>
      <pc:docMkLst>
        <pc:docMk/>
      </pc:docMkLst>
      <pc:sldChg chg="modSp mod">
        <pc:chgData name="Hugo Ricardo Almeida Guimarães" userId="f67f8327-dca2-4b10-bf90-62ee3abd2a4b" providerId="ADAL" clId="{D5340294-7EC9-4E25-B7CD-A74B49DD3AFF}" dt="2025-05-19T07:42:37.663" v="1197" actId="790"/>
        <pc:sldMkLst>
          <pc:docMk/>
          <pc:sldMk cId="4169962563" sldId="258"/>
        </pc:sldMkLst>
        <pc:spChg chg="mod">
          <ac:chgData name="Hugo Ricardo Almeida Guimarães" userId="f67f8327-dca2-4b10-bf90-62ee3abd2a4b" providerId="ADAL" clId="{D5340294-7EC9-4E25-B7CD-A74B49DD3AFF}" dt="2025-05-19T07:42:37.663" v="1197" actId="790"/>
          <ac:spMkLst>
            <pc:docMk/>
            <pc:sldMk cId="4169962563" sldId="258"/>
            <ac:spMk id="4" creationId="{C9510987-DDFB-D228-359A-7E22C8C41E58}"/>
          </ac:spMkLst>
        </pc:spChg>
      </pc:sldChg>
      <pc:sldChg chg="ord">
        <pc:chgData name="Hugo Ricardo Almeida Guimarães" userId="f67f8327-dca2-4b10-bf90-62ee3abd2a4b" providerId="ADAL" clId="{D5340294-7EC9-4E25-B7CD-A74B49DD3AFF}" dt="2025-05-05T11:58:17.837" v="460"/>
        <pc:sldMkLst>
          <pc:docMk/>
          <pc:sldMk cId="2237759182" sldId="261"/>
        </pc:sldMkLst>
      </pc:sldChg>
      <pc:sldChg chg="addSp delSp modSp new mod setBg">
        <pc:chgData name="Hugo Ricardo Almeida Guimarães" userId="f67f8327-dca2-4b10-bf90-62ee3abd2a4b" providerId="ADAL" clId="{D5340294-7EC9-4E25-B7CD-A74B49DD3AFF}" dt="2025-05-05T10:26:03.041" v="37" actId="20577"/>
        <pc:sldMkLst>
          <pc:docMk/>
          <pc:sldMk cId="429731308" sldId="265"/>
        </pc:sldMkLst>
        <pc:spChg chg="mod">
          <ac:chgData name="Hugo Ricardo Almeida Guimarães" userId="f67f8327-dca2-4b10-bf90-62ee3abd2a4b" providerId="ADAL" clId="{D5340294-7EC9-4E25-B7CD-A74B49DD3AFF}" dt="2025-05-05T10:26:03.041" v="37" actId="20577"/>
          <ac:spMkLst>
            <pc:docMk/>
            <pc:sldMk cId="429731308" sldId="265"/>
            <ac:spMk id="2" creationId="{0B020E1C-EC7C-FE5B-10C9-6C0EBC35EC49}"/>
          </ac:spMkLst>
        </pc:spChg>
        <pc:spChg chg="add">
          <ac:chgData name="Hugo Ricardo Almeida Guimarães" userId="f67f8327-dca2-4b10-bf90-62ee3abd2a4b" providerId="ADAL" clId="{D5340294-7EC9-4E25-B7CD-A74B49DD3AFF}" dt="2025-05-05T10:25:49.482" v="22" actId="26606"/>
          <ac:spMkLst>
            <pc:docMk/>
            <pc:sldMk cId="429731308" sldId="265"/>
            <ac:spMk id="9" creationId="{F68B2C62-7648-4430-90D5-AE0F252AF113}"/>
          </ac:spMkLst>
        </pc:spChg>
        <pc:graphicFrameChg chg="add mod modGraphic">
          <ac:chgData name="Hugo Ricardo Almeida Guimarães" userId="f67f8327-dca2-4b10-bf90-62ee3abd2a4b" providerId="ADAL" clId="{D5340294-7EC9-4E25-B7CD-A74B49DD3AFF}" dt="2025-05-05T10:25:49.482" v="22" actId="26606"/>
          <ac:graphicFrameMkLst>
            <pc:docMk/>
            <pc:sldMk cId="429731308" sldId="265"/>
            <ac:graphicFrameMk id="4" creationId="{64F1AAFC-B63F-4A1E-FE26-69CF883E62EE}"/>
          </ac:graphicFrameMkLst>
        </pc:graphicFrameChg>
        <pc:cxnChg chg="add">
          <ac:chgData name="Hugo Ricardo Almeida Guimarães" userId="f67f8327-dca2-4b10-bf90-62ee3abd2a4b" providerId="ADAL" clId="{D5340294-7EC9-4E25-B7CD-A74B49DD3AFF}" dt="2025-05-05T10:25:49.482" v="22" actId="26606"/>
          <ac:cxnSpMkLst>
            <pc:docMk/>
            <pc:sldMk cId="429731308" sldId="265"/>
            <ac:cxnSpMk id="11" creationId="{0ADD27CF-4CE1-2871-1ABA-40FCA4D03214}"/>
          </ac:cxnSpMkLst>
        </pc:cxnChg>
      </pc:sldChg>
      <pc:sldChg chg="addSp delSp modSp new mod setBg">
        <pc:chgData name="Hugo Ricardo Almeida Guimarães" userId="f67f8327-dca2-4b10-bf90-62ee3abd2a4b" providerId="ADAL" clId="{D5340294-7EC9-4E25-B7CD-A74B49DD3AFF}" dt="2025-05-05T10:28:19.616" v="85" actId="14100"/>
        <pc:sldMkLst>
          <pc:docMk/>
          <pc:sldMk cId="867263195" sldId="266"/>
        </pc:sldMkLst>
        <pc:spChg chg="mod">
          <ac:chgData name="Hugo Ricardo Almeida Guimarães" userId="f67f8327-dca2-4b10-bf90-62ee3abd2a4b" providerId="ADAL" clId="{D5340294-7EC9-4E25-B7CD-A74B49DD3AFF}" dt="2025-05-05T10:26:40.001" v="70" actId="26606"/>
          <ac:spMkLst>
            <pc:docMk/>
            <pc:sldMk cId="867263195" sldId="266"/>
            <ac:spMk id="2" creationId="{1706DC2B-F02E-3617-5CBA-D10157F1EEDA}"/>
          </ac:spMkLst>
        </pc:spChg>
        <pc:spChg chg="add">
          <ac:chgData name="Hugo Ricardo Almeida Guimarães" userId="f67f8327-dca2-4b10-bf90-62ee3abd2a4b" providerId="ADAL" clId="{D5340294-7EC9-4E25-B7CD-A74B49DD3AFF}" dt="2025-05-05T10:26:40.001" v="70" actId="26606"/>
          <ac:spMkLst>
            <pc:docMk/>
            <pc:sldMk cId="867263195" sldId="266"/>
            <ac:spMk id="17" creationId="{985184E4-C93A-4E34-8365-1886AAC5DE60}"/>
          </ac:spMkLst>
        </pc:spChg>
        <pc:graphicFrameChg chg="add mod modGraphic">
          <ac:chgData name="Hugo Ricardo Almeida Guimarães" userId="f67f8327-dca2-4b10-bf90-62ee3abd2a4b" providerId="ADAL" clId="{D5340294-7EC9-4E25-B7CD-A74B49DD3AFF}" dt="2025-05-05T10:28:19.616" v="85" actId="14100"/>
          <ac:graphicFrameMkLst>
            <pc:docMk/>
            <pc:sldMk cId="867263195" sldId="266"/>
            <ac:graphicFrameMk id="4" creationId="{407C8A47-F2F5-937A-0238-517D4A2F02DC}"/>
          </ac:graphicFrameMkLst>
        </pc:graphicFrameChg>
        <pc:cxnChg chg="add">
          <ac:chgData name="Hugo Ricardo Almeida Guimarães" userId="f67f8327-dca2-4b10-bf90-62ee3abd2a4b" providerId="ADAL" clId="{D5340294-7EC9-4E25-B7CD-A74B49DD3AFF}" dt="2025-05-05T10:26:40.001" v="70" actId="26606"/>
          <ac:cxnSpMkLst>
            <pc:docMk/>
            <pc:sldMk cId="867263195" sldId="266"/>
            <ac:cxnSpMk id="18" creationId="{8AB0D40B-37F7-4F1F-B956-AFC12066ABE3}"/>
          </ac:cxnSpMkLst>
        </pc:cxnChg>
      </pc:sldChg>
      <pc:sldChg chg="modSp new mod">
        <pc:chgData name="Hugo Ricardo Almeida Guimarães" userId="f67f8327-dca2-4b10-bf90-62ee3abd2a4b" providerId="ADAL" clId="{D5340294-7EC9-4E25-B7CD-A74B49DD3AFF}" dt="2025-05-05T11:00:34.054" v="368" actId="20577"/>
        <pc:sldMkLst>
          <pc:docMk/>
          <pc:sldMk cId="2284599725" sldId="267"/>
        </pc:sldMkLst>
        <pc:spChg chg="mod">
          <ac:chgData name="Hugo Ricardo Almeida Guimarães" userId="f67f8327-dca2-4b10-bf90-62ee3abd2a4b" providerId="ADAL" clId="{D5340294-7EC9-4E25-B7CD-A74B49DD3AFF}" dt="2025-05-05T10:56:51.738" v="107" actId="20577"/>
          <ac:spMkLst>
            <pc:docMk/>
            <pc:sldMk cId="2284599725" sldId="267"/>
            <ac:spMk id="2" creationId="{AEC6A660-0D71-109B-52FF-D90CF19DFB48}"/>
          </ac:spMkLst>
        </pc:spChg>
        <pc:spChg chg="mod">
          <ac:chgData name="Hugo Ricardo Almeida Guimarães" userId="f67f8327-dca2-4b10-bf90-62ee3abd2a4b" providerId="ADAL" clId="{D5340294-7EC9-4E25-B7CD-A74B49DD3AFF}" dt="2025-05-05T11:00:34.054" v="368" actId="20577"/>
          <ac:spMkLst>
            <pc:docMk/>
            <pc:sldMk cId="2284599725" sldId="267"/>
            <ac:spMk id="3" creationId="{B2D75E46-7CE7-E550-5100-F0ABDF2112F9}"/>
          </ac:spMkLst>
        </pc:spChg>
      </pc:sldChg>
      <pc:sldChg chg="modSp new mod">
        <pc:chgData name="Hugo Ricardo Almeida Guimarães" userId="f67f8327-dca2-4b10-bf90-62ee3abd2a4b" providerId="ADAL" clId="{D5340294-7EC9-4E25-B7CD-A74B49DD3AFF}" dt="2025-05-19T07:42:18.108" v="1196"/>
        <pc:sldMkLst>
          <pc:docMk/>
          <pc:sldMk cId="4101133532" sldId="268"/>
        </pc:sldMkLst>
        <pc:spChg chg="mod">
          <ac:chgData name="Hugo Ricardo Almeida Guimarães" userId="f67f8327-dca2-4b10-bf90-62ee3abd2a4b" providerId="ADAL" clId="{D5340294-7EC9-4E25-B7CD-A74B49DD3AFF}" dt="2025-05-05T11:00:47.197" v="389" actId="20577"/>
          <ac:spMkLst>
            <pc:docMk/>
            <pc:sldMk cId="4101133532" sldId="268"/>
            <ac:spMk id="2" creationId="{2CCA7B70-334B-B776-5E0F-64141376D4E8}"/>
          </ac:spMkLst>
        </pc:spChg>
        <pc:spChg chg="mod">
          <ac:chgData name="Hugo Ricardo Almeida Guimarães" userId="f67f8327-dca2-4b10-bf90-62ee3abd2a4b" providerId="ADAL" clId="{D5340294-7EC9-4E25-B7CD-A74B49DD3AFF}" dt="2025-05-19T07:42:18.108" v="1196"/>
          <ac:spMkLst>
            <pc:docMk/>
            <pc:sldMk cId="4101133532" sldId="268"/>
            <ac:spMk id="3" creationId="{EB6EEE53-64BC-F551-63CA-563BDF18B156}"/>
          </ac:spMkLst>
        </pc:spChg>
      </pc:sldChg>
      <pc:sldChg chg="addSp delSp modSp new mod setBg">
        <pc:chgData name="Hugo Ricardo Almeida Guimarães" userId="f67f8327-dca2-4b10-bf90-62ee3abd2a4b" providerId="ADAL" clId="{D5340294-7EC9-4E25-B7CD-A74B49DD3AFF}" dt="2025-05-05T11:58:07.671" v="458" actId="20577"/>
        <pc:sldMkLst>
          <pc:docMk/>
          <pc:sldMk cId="1065493905" sldId="269"/>
        </pc:sldMkLst>
        <pc:spChg chg="mod">
          <ac:chgData name="Hugo Ricardo Almeida Guimarães" userId="f67f8327-dca2-4b10-bf90-62ee3abd2a4b" providerId="ADAL" clId="{D5340294-7EC9-4E25-B7CD-A74B49DD3AFF}" dt="2025-05-05T11:58:07.671" v="458" actId="20577"/>
          <ac:spMkLst>
            <pc:docMk/>
            <pc:sldMk cId="1065493905" sldId="269"/>
            <ac:spMk id="2" creationId="{D32E2D0E-E157-5F49-D1C1-F39FBB84A477}"/>
          </ac:spMkLst>
        </pc:spChg>
        <pc:spChg chg="add">
          <ac:chgData name="Hugo Ricardo Almeida Guimarães" userId="f67f8327-dca2-4b10-bf90-62ee3abd2a4b" providerId="ADAL" clId="{D5340294-7EC9-4E25-B7CD-A74B49DD3AFF}" dt="2025-05-05T11:58:03.452" v="457" actId="26606"/>
          <ac:spMkLst>
            <pc:docMk/>
            <pc:sldMk cId="1065493905" sldId="269"/>
            <ac:spMk id="14" creationId="{F68B2C62-7648-4430-90D5-AE0F252AF113}"/>
          </ac:spMkLst>
        </pc:spChg>
        <pc:graphicFrameChg chg="add mod modGraphic">
          <ac:chgData name="Hugo Ricardo Almeida Guimarães" userId="f67f8327-dca2-4b10-bf90-62ee3abd2a4b" providerId="ADAL" clId="{D5340294-7EC9-4E25-B7CD-A74B49DD3AFF}" dt="2025-05-05T11:58:03.452" v="457" actId="26606"/>
          <ac:graphicFrameMkLst>
            <pc:docMk/>
            <pc:sldMk cId="1065493905" sldId="269"/>
            <ac:graphicFrameMk id="4" creationId="{D7F45D34-F0DB-D5BB-6F53-810173924762}"/>
          </ac:graphicFrameMkLst>
        </pc:graphicFrameChg>
        <pc:cxnChg chg="add">
          <ac:chgData name="Hugo Ricardo Almeida Guimarães" userId="f67f8327-dca2-4b10-bf90-62ee3abd2a4b" providerId="ADAL" clId="{D5340294-7EC9-4E25-B7CD-A74B49DD3AFF}" dt="2025-05-05T11:58:03.452" v="457" actId="26606"/>
          <ac:cxnSpMkLst>
            <pc:docMk/>
            <pc:sldMk cId="1065493905" sldId="269"/>
            <ac:cxnSpMk id="13" creationId="{9D74C2FC-3228-4FC1-B97B-87AD35508D91}"/>
          </ac:cxnSpMkLst>
        </pc:cxnChg>
        <pc:cxnChg chg="add">
          <ac:chgData name="Hugo Ricardo Almeida Guimarães" userId="f67f8327-dca2-4b10-bf90-62ee3abd2a4b" providerId="ADAL" clId="{D5340294-7EC9-4E25-B7CD-A74B49DD3AFF}" dt="2025-05-05T11:58:03.452" v="457" actId="26606"/>
          <ac:cxnSpMkLst>
            <pc:docMk/>
            <pc:sldMk cId="1065493905" sldId="269"/>
            <ac:cxnSpMk id="15" creationId="{AAD0195E-7F27-4D06-9427-0C121D721A14}"/>
          </ac:cxnSpMkLst>
        </pc:cxnChg>
      </pc:sldChg>
      <pc:sldChg chg="modSp new mod">
        <pc:chgData name="Hugo Ricardo Almeida Guimarães" userId="f67f8327-dca2-4b10-bf90-62ee3abd2a4b" providerId="ADAL" clId="{D5340294-7EC9-4E25-B7CD-A74B49DD3AFF}" dt="2025-05-05T12:29:44.691" v="489" actId="20577"/>
        <pc:sldMkLst>
          <pc:docMk/>
          <pc:sldMk cId="3440648401" sldId="270"/>
        </pc:sldMkLst>
        <pc:spChg chg="mod">
          <ac:chgData name="Hugo Ricardo Almeida Guimarães" userId="f67f8327-dca2-4b10-bf90-62ee3abd2a4b" providerId="ADAL" clId="{D5340294-7EC9-4E25-B7CD-A74B49DD3AFF}" dt="2025-05-05T12:29:44.691" v="489" actId="20577"/>
          <ac:spMkLst>
            <pc:docMk/>
            <pc:sldMk cId="3440648401" sldId="270"/>
            <ac:spMk id="2" creationId="{E1AFFF17-821E-A06D-575F-F45A0D93C1A0}"/>
          </ac:spMkLst>
        </pc:spChg>
      </pc:sldChg>
      <pc:sldChg chg="addSp delSp modSp new mod">
        <pc:chgData name="Hugo Ricardo Almeida Guimarães" userId="f67f8327-dca2-4b10-bf90-62ee3abd2a4b" providerId="ADAL" clId="{D5340294-7EC9-4E25-B7CD-A74B49DD3AFF}" dt="2025-05-05T12:31:17.398" v="511" actId="14734"/>
        <pc:sldMkLst>
          <pc:docMk/>
          <pc:sldMk cId="3424006369" sldId="271"/>
        </pc:sldMkLst>
        <pc:spChg chg="add mod">
          <ac:chgData name="Hugo Ricardo Almeida Guimarães" userId="f67f8327-dca2-4b10-bf90-62ee3abd2a4b" providerId="ADAL" clId="{D5340294-7EC9-4E25-B7CD-A74B49DD3AFF}" dt="2025-05-05T12:30:04.309" v="492" actId="1076"/>
          <ac:spMkLst>
            <pc:docMk/>
            <pc:sldMk cId="3424006369" sldId="271"/>
            <ac:spMk id="5" creationId="{E68270A5-1078-0D96-8140-DE7F343279A6}"/>
          </ac:spMkLst>
        </pc:spChg>
        <pc:graphicFrameChg chg="add mod modGraphic">
          <ac:chgData name="Hugo Ricardo Almeida Guimarães" userId="f67f8327-dca2-4b10-bf90-62ee3abd2a4b" providerId="ADAL" clId="{D5340294-7EC9-4E25-B7CD-A74B49DD3AFF}" dt="2025-05-05T12:31:17.398" v="511" actId="14734"/>
          <ac:graphicFrameMkLst>
            <pc:docMk/>
            <pc:sldMk cId="3424006369" sldId="271"/>
            <ac:graphicFrameMk id="3" creationId="{76669511-82F5-5595-7C13-456972079048}"/>
          </ac:graphicFrameMkLst>
        </pc:graphicFrameChg>
        <pc:graphicFrameChg chg="add mod modGraphic">
          <ac:chgData name="Hugo Ricardo Almeida Guimarães" userId="f67f8327-dca2-4b10-bf90-62ee3abd2a4b" providerId="ADAL" clId="{D5340294-7EC9-4E25-B7CD-A74B49DD3AFF}" dt="2025-05-05T12:31:11.720" v="509" actId="14734"/>
          <ac:graphicFrameMkLst>
            <pc:docMk/>
            <pc:sldMk cId="3424006369" sldId="271"/>
            <ac:graphicFrameMk id="4" creationId="{3C896342-B8F1-D7C1-79D6-B9C2B4A7CE98}"/>
          </ac:graphicFrameMkLst>
        </pc:graphicFrameChg>
      </pc:sldChg>
      <pc:sldChg chg="addSp modSp new mod">
        <pc:chgData name="Hugo Ricardo Almeida Guimarães" userId="f67f8327-dca2-4b10-bf90-62ee3abd2a4b" providerId="ADAL" clId="{D5340294-7EC9-4E25-B7CD-A74B49DD3AFF}" dt="2025-05-05T12:32:31.420" v="531" actId="1076"/>
        <pc:sldMkLst>
          <pc:docMk/>
          <pc:sldMk cId="733386405" sldId="272"/>
        </pc:sldMkLst>
        <pc:graphicFrameChg chg="add mod modGraphic">
          <ac:chgData name="Hugo Ricardo Almeida Guimarães" userId="f67f8327-dca2-4b10-bf90-62ee3abd2a4b" providerId="ADAL" clId="{D5340294-7EC9-4E25-B7CD-A74B49DD3AFF}" dt="2025-05-05T12:32:16.512" v="527" actId="14734"/>
          <ac:graphicFrameMkLst>
            <pc:docMk/>
            <pc:sldMk cId="733386405" sldId="272"/>
            <ac:graphicFrameMk id="2" creationId="{11F66519-F251-AB31-E25F-5FF63677F16C}"/>
          </ac:graphicFrameMkLst>
        </pc:graphicFrameChg>
        <pc:graphicFrameChg chg="add mod modGraphic">
          <ac:chgData name="Hugo Ricardo Almeida Guimarães" userId="f67f8327-dca2-4b10-bf90-62ee3abd2a4b" providerId="ADAL" clId="{D5340294-7EC9-4E25-B7CD-A74B49DD3AFF}" dt="2025-05-05T12:32:31.420" v="531" actId="1076"/>
          <ac:graphicFrameMkLst>
            <pc:docMk/>
            <pc:sldMk cId="733386405" sldId="272"/>
            <ac:graphicFrameMk id="3" creationId="{040F3F07-0C33-DE74-F78A-23B0C7A4D736}"/>
          </ac:graphicFrameMkLst>
        </pc:graphicFrameChg>
      </pc:sldChg>
      <pc:sldChg chg="addSp modSp new mod">
        <pc:chgData name="Hugo Ricardo Almeida Guimarães" userId="f67f8327-dca2-4b10-bf90-62ee3abd2a4b" providerId="ADAL" clId="{D5340294-7EC9-4E25-B7CD-A74B49DD3AFF}" dt="2025-05-05T12:33:25.934" v="548" actId="1076"/>
        <pc:sldMkLst>
          <pc:docMk/>
          <pc:sldMk cId="3433553458" sldId="273"/>
        </pc:sldMkLst>
        <pc:spChg chg="add mod">
          <ac:chgData name="Hugo Ricardo Almeida Guimarães" userId="f67f8327-dca2-4b10-bf90-62ee3abd2a4b" providerId="ADAL" clId="{D5340294-7EC9-4E25-B7CD-A74B49DD3AFF}" dt="2025-05-05T12:32:48.112" v="535" actId="14100"/>
          <ac:spMkLst>
            <pc:docMk/>
            <pc:sldMk cId="3433553458" sldId="273"/>
            <ac:spMk id="4" creationId="{A480D6A1-7079-4490-BA09-4341C7CB8C87}"/>
          </ac:spMkLst>
        </pc:spChg>
        <pc:graphicFrameChg chg="add mod modGraphic">
          <ac:chgData name="Hugo Ricardo Almeida Guimarães" userId="f67f8327-dca2-4b10-bf90-62ee3abd2a4b" providerId="ADAL" clId="{D5340294-7EC9-4E25-B7CD-A74B49DD3AFF}" dt="2025-05-05T12:33:25.934" v="548" actId="1076"/>
          <ac:graphicFrameMkLst>
            <pc:docMk/>
            <pc:sldMk cId="3433553458" sldId="273"/>
            <ac:graphicFrameMk id="2" creationId="{44CD15DB-7CE9-8E31-E2BC-9DDF2B4124D1}"/>
          </ac:graphicFrameMkLst>
        </pc:graphicFrameChg>
        <pc:graphicFrameChg chg="add mod modGraphic">
          <ac:chgData name="Hugo Ricardo Almeida Guimarães" userId="f67f8327-dca2-4b10-bf90-62ee3abd2a4b" providerId="ADAL" clId="{D5340294-7EC9-4E25-B7CD-A74B49DD3AFF}" dt="2025-05-05T12:33:14.497" v="543" actId="14734"/>
          <ac:graphicFrameMkLst>
            <pc:docMk/>
            <pc:sldMk cId="3433553458" sldId="273"/>
            <ac:graphicFrameMk id="3" creationId="{D164F99C-3B66-445D-E870-89E4F16521C9}"/>
          </ac:graphicFrameMkLst>
        </pc:graphicFrameChg>
      </pc:sldChg>
      <pc:sldChg chg="addSp delSp modSp new mod">
        <pc:chgData name="Hugo Ricardo Almeida Guimarães" userId="f67f8327-dca2-4b10-bf90-62ee3abd2a4b" providerId="ADAL" clId="{D5340294-7EC9-4E25-B7CD-A74B49DD3AFF}" dt="2025-05-05T12:34:26.652" v="563" actId="1076"/>
        <pc:sldMkLst>
          <pc:docMk/>
          <pc:sldMk cId="3296103615" sldId="274"/>
        </pc:sldMkLst>
        <pc:spChg chg="add mod">
          <ac:chgData name="Hugo Ricardo Almeida Guimarães" userId="f67f8327-dca2-4b10-bf90-62ee3abd2a4b" providerId="ADAL" clId="{D5340294-7EC9-4E25-B7CD-A74B49DD3AFF}" dt="2025-05-05T12:33:43.999" v="550"/>
          <ac:spMkLst>
            <pc:docMk/>
            <pc:sldMk cId="3296103615" sldId="274"/>
            <ac:spMk id="3" creationId="{473DB26E-D516-FB33-2699-0078FFBA563A}"/>
          </ac:spMkLst>
        </pc:spChg>
        <pc:graphicFrameChg chg="add mod modGraphic">
          <ac:chgData name="Hugo Ricardo Almeida Guimarães" userId="f67f8327-dca2-4b10-bf90-62ee3abd2a4b" providerId="ADAL" clId="{D5340294-7EC9-4E25-B7CD-A74B49DD3AFF}" dt="2025-05-05T12:34:26.652" v="563" actId="1076"/>
          <ac:graphicFrameMkLst>
            <pc:docMk/>
            <pc:sldMk cId="3296103615" sldId="274"/>
            <ac:graphicFrameMk id="2" creationId="{CAFB29AC-F66A-D637-2494-C1397B56B2D6}"/>
          </ac:graphicFrameMkLst>
        </pc:graphicFrameChg>
      </pc:sldChg>
      <pc:sldChg chg="modSp add mod ord">
        <pc:chgData name="Hugo Ricardo Almeida Guimarães" userId="f67f8327-dca2-4b10-bf90-62ee3abd2a4b" providerId="ADAL" clId="{D5340294-7EC9-4E25-B7CD-A74B49DD3AFF}" dt="2025-05-05T12:34:38.092" v="576" actId="20577"/>
        <pc:sldMkLst>
          <pc:docMk/>
          <pc:sldMk cId="3245154473" sldId="275"/>
        </pc:sldMkLst>
        <pc:spChg chg="mod">
          <ac:chgData name="Hugo Ricardo Almeida Guimarães" userId="f67f8327-dca2-4b10-bf90-62ee3abd2a4b" providerId="ADAL" clId="{D5340294-7EC9-4E25-B7CD-A74B49DD3AFF}" dt="2025-05-05T12:34:38.092" v="576" actId="20577"/>
          <ac:spMkLst>
            <pc:docMk/>
            <pc:sldMk cId="3245154473" sldId="275"/>
            <ac:spMk id="2" creationId="{F0A9D12B-6DAF-C84E-07AA-7730EA500F27}"/>
          </ac:spMkLst>
        </pc:spChg>
      </pc:sldChg>
      <pc:sldChg chg="addSp modSp new mod">
        <pc:chgData name="Hugo Ricardo Almeida Guimarães" userId="f67f8327-dca2-4b10-bf90-62ee3abd2a4b" providerId="ADAL" clId="{D5340294-7EC9-4E25-B7CD-A74B49DD3AFF}" dt="2025-05-05T12:35:39.900" v="594" actId="14100"/>
        <pc:sldMkLst>
          <pc:docMk/>
          <pc:sldMk cId="1014271960" sldId="276"/>
        </pc:sldMkLst>
        <pc:spChg chg="add mod">
          <ac:chgData name="Hugo Ricardo Almeida Guimarães" userId="f67f8327-dca2-4b10-bf90-62ee3abd2a4b" providerId="ADAL" clId="{D5340294-7EC9-4E25-B7CD-A74B49DD3AFF}" dt="2025-05-05T12:34:55.593" v="580" actId="14100"/>
          <ac:spMkLst>
            <pc:docMk/>
            <pc:sldMk cId="1014271960" sldId="276"/>
            <ac:spMk id="4" creationId="{D53AEFB9-A67D-7EEC-04FF-B76EA7D6C274}"/>
          </ac:spMkLst>
        </pc:spChg>
        <pc:graphicFrameChg chg="add mod modGraphic">
          <ac:chgData name="Hugo Ricardo Almeida Guimarães" userId="f67f8327-dca2-4b10-bf90-62ee3abd2a4b" providerId="ADAL" clId="{D5340294-7EC9-4E25-B7CD-A74B49DD3AFF}" dt="2025-05-05T12:35:39.900" v="594" actId="14100"/>
          <ac:graphicFrameMkLst>
            <pc:docMk/>
            <pc:sldMk cId="1014271960" sldId="276"/>
            <ac:graphicFrameMk id="2" creationId="{32CC6674-64AD-0843-13DE-1A646D4DE01C}"/>
          </ac:graphicFrameMkLst>
        </pc:graphicFrameChg>
        <pc:graphicFrameChg chg="add mod modGraphic">
          <ac:chgData name="Hugo Ricardo Almeida Guimarães" userId="f67f8327-dca2-4b10-bf90-62ee3abd2a4b" providerId="ADAL" clId="{D5340294-7EC9-4E25-B7CD-A74B49DD3AFF}" dt="2025-05-05T12:35:31.366" v="592" actId="14734"/>
          <ac:graphicFrameMkLst>
            <pc:docMk/>
            <pc:sldMk cId="1014271960" sldId="276"/>
            <ac:graphicFrameMk id="3" creationId="{895EECFE-B78E-1C20-81FF-51C8D418D771}"/>
          </ac:graphicFrameMkLst>
        </pc:graphicFrameChg>
      </pc:sldChg>
      <pc:sldChg chg="addSp modSp new mod">
        <pc:chgData name="Hugo Ricardo Almeida Guimarães" userId="f67f8327-dca2-4b10-bf90-62ee3abd2a4b" providerId="ADAL" clId="{D5340294-7EC9-4E25-B7CD-A74B49DD3AFF}" dt="2025-05-05T12:37:00.634" v="616" actId="1076"/>
        <pc:sldMkLst>
          <pc:docMk/>
          <pc:sldMk cId="1475409186" sldId="277"/>
        </pc:sldMkLst>
        <pc:graphicFrameChg chg="add mod modGraphic">
          <ac:chgData name="Hugo Ricardo Almeida Guimarães" userId="f67f8327-dca2-4b10-bf90-62ee3abd2a4b" providerId="ADAL" clId="{D5340294-7EC9-4E25-B7CD-A74B49DD3AFF}" dt="2025-05-05T12:36:44.505" v="611" actId="14734"/>
          <ac:graphicFrameMkLst>
            <pc:docMk/>
            <pc:sldMk cId="1475409186" sldId="277"/>
            <ac:graphicFrameMk id="2" creationId="{7FB2E003-69D6-3972-856D-C2D893CDF21C}"/>
          </ac:graphicFrameMkLst>
        </pc:graphicFrameChg>
        <pc:graphicFrameChg chg="add mod modGraphic">
          <ac:chgData name="Hugo Ricardo Almeida Guimarães" userId="f67f8327-dca2-4b10-bf90-62ee3abd2a4b" providerId="ADAL" clId="{D5340294-7EC9-4E25-B7CD-A74B49DD3AFF}" dt="2025-05-05T12:37:00.634" v="616" actId="1076"/>
          <ac:graphicFrameMkLst>
            <pc:docMk/>
            <pc:sldMk cId="1475409186" sldId="277"/>
            <ac:graphicFrameMk id="3" creationId="{BA7E383A-119E-16D8-FEAD-D8304CF3B06D}"/>
          </ac:graphicFrameMkLst>
        </pc:graphicFrameChg>
      </pc:sldChg>
      <pc:sldChg chg="addSp modSp new mod">
        <pc:chgData name="Hugo Ricardo Almeida Guimarães" userId="f67f8327-dca2-4b10-bf90-62ee3abd2a4b" providerId="ADAL" clId="{D5340294-7EC9-4E25-B7CD-A74B49DD3AFF}" dt="2025-05-05T12:37:49.727" v="629"/>
        <pc:sldMkLst>
          <pc:docMk/>
          <pc:sldMk cId="1312989068" sldId="278"/>
        </pc:sldMkLst>
        <pc:spChg chg="add mod">
          <ac:chgData name="Hugo Ricardo Almeida Guimarães" userId="f67f8327-dca2-4b10-bf90-62ee3abd2a4b" providerId="ADAL" clId="{D5340294-7EC9-4E25-B7CD-A74B49DD3AFF}" dt="2025-05-05T12:37:17.310" v="619" actId="1076"/>
          <ac:spMkLst>
            <pc:docMk/>
            <pc:sldMk cId="1312989068" sldId="278"/>
            <ac:spMk id="4" creationId="{560F5791-88AE-A5C4-8422-2E657F005983}"/>
          </ac:spMkLst>
        </pc:spChg>
        <pc:graphicFrameChg chg="add mod modGraphic">
          <ac:chgData name="Hugo Ricardo Almeida Guimarães" userId="f67f8327-dca2-4b10-bf90-62ee3abd2a4b" providerId="ADAL" clId="{D5340294-7EC9-4E25-B7CD-A74B49DD3AFF}" dt="2025-05-05T12:37:47.302" v="628"/>
          <ac:graphicFrameMkLst>
            <pc:docMk/>
            <pc:sldMk cId="1312989068" sldId="278"/>
            <ac:graphicFrameMk id="2" creationId="{8DDA93E9-AF26-87E4-5DC9-65E532543550}"/>
          </ac:graphicFrameMkLst>
        </pc:graphicFrameChg>
        <pc:graphicFrameChg chg="add mod modGraphic">
          <ac:chgData name="Hugo Ricardo Almeida Guimarães" userId="f67f8327-dca2-4b10-bf90-62ee3abd2a4b" providerId="ADAL" clId="{D5340294-7EC9-4E25-B7CD-A74B49DD3AFF}" dt="2025-05-05T12:37:49.727" v="629"/>
          <ac:graphicFrameMkLst>
            <pc:docMk/>
            <pc:sldMk cId="1312989068" sldId="278"/>
            <ac:graphicFrameMk id="3" creationId="{0E974F74-5018-763F-3187-3B5ED89FAE9E}"/>
          </ac:graphicFrameMkLst>
        </pc:graphicFrameChg>
      </pc:sldChg>
      <pc:sldChg chg="modSp add mod ord">
        <pc:chgData name="Hugo Ricardo Almeida Guimarães" userId="f67f8327-dca2-4b10-bf90-62ee3abd2a4b" providerId="ADAL" clId="{D5340294-7EC9-4E25-B7CD-A74B49DD3AFF}" dt="2025-05-05T12:38:02.148" v="638" actId="20577"/>
        <pc:sldMkLst>
          <pc:docMk/>
          <pc:sldMk cId="4211761270" sldId="279"/>
        </pc:sldMkLst>
        <pc:spChg chg="mod">
          <ac:chgData name="Hugo Ricardo Almeida Guimarães" userId="f67f8327-dca2-4b10-bf90-62ee3abd2a4b" providerId="ADAL" clId="{D5340294-7EC9-4E25-B7CD-A74B49DD3AFF}" dt="2025-05-05T12:38:02.148" v="638" actId="20577"/>
          <ac:spMkLst>
            <pc:docMk/>
            <pc:sldMk cId="4211761270" sldId="279"/>
            <ac:spMk id="2" creationId="{8D6B60A4-9E50-2FCB-978D-7876A289B7B2}"/>
          </ac:spMkLst>
        </pc:spChg>
      </pc:sldChg>
      <pc:sldChg chg="addSp modSp new mod">
        <pc:chgData name="Hugo Ricardo Almeida Guimarães" userId="f67f8327-dca2-4b10-bf90-62ee3abd2a4b" providerId="ADAL" clId="{D5340294-7EC9-4E25-B7CD-A74B49DD3AFF}" dt="2025-05-05T12:38:55.262" v="648" actId="14734"/>
        <pc:sldMkLst>
          <pc:docMk/>
          <pc:sldMk cId="1838849693" sldId="280"/>
        </pc:sldMkLst>
        <pc:spChg chg="add mod">
          <ac:chgData name="Hugo Ricardo Almeida Guimarães" userId="f67f8327-dca2-4b10-bf90-62ee3abd2a4b" providerId="ADAL" clId="{D5340294-7EC9-4E25-B7CD-A74B49DD3AFF}" dt="2025-05-05T12:38:26.879" v="641" actId="1076"/>
          <ac:spMkLst>
            <pc:docMk/>
            <pc:sldMk cId="1838849693" sldId="280"/>
            <ac:spMk id="4" creationId="{11A5BE7C-FC91-E3BC-04F4-FE591322A3DE}"/>
          </ac:spMkLst>
        </pc:spChg>
        <pc:graphicFrameChg chg="add mod modGraphic">
          <ac:chgData name="Hugo Ricardo Almeida Guimarães" userId="f67f8327-dca2-4b10-bf90-62ee3abd2a4b" providerId="ADAL" clId="{D5340294-7EC9-4E25-B7CD-A74B49DD3AFF}" dt="2025-05-05T12:38:47.277" v="646" actId="14734"/>
          <ac:graphicFrameMkLst>
            <pc:docMk/>
            <pc:sldMk cId="1838849693" sldId="280"/>
            <ac:graphicFrameMk id="2" creationId="{15A57BBE-B627-C7BB-A422-98C7C0E4AA0D}"/>
          </ac:graphicFrameMkLst>
        </pc:graphicFrameChg>
        <pc:graphicFrameChg chg="add mod modGraphic">
          <ac:chgData name="Hugo Ricardo Almeida Guimarães" userId="f67f8327-dca2-4b10-bf90-62ee3abd2a4b" providerId="ADAL" clId="{D5340294-7EC9-4E25-B7CD-A74B49DD3AFF}" dt="2025-05-05T12:38:55.262" v="648" actId="14734"/>
          <ac:graphicFrameMkLst>
            <pc:docMk/>
            <pc:sldMk cId="1838849693" sldId="280"/>
            <ac:graphicFrameMk id="3" creationId="{387DE46D-FA21-E25B-A0EA-DF8A632BE199}"/>
          </ac:graphicFrameMkLst>
        </pc:graphicFrameChg>
      </pc:sldChg>
      <pc:sldChg chg="addSp modSp new mod">
        <pc:chgData name="Hugo Ricardo Almeida Guimarães" userId="f67f8327-dca2-4b10-bf90-62ee3abd2a4b" providerId="ADAL" clId="{D5340294-7EC9-4E25-B7CD-A74B49DD3AFF}" dt="2025-05-05T12:39:35.317" v="659" actId="14734"/>
        <pc:sldMkLst>
          <pc:docMk/>
          <pc:sldMk cId="1408741319" sldId="281"/>
        </pc:sldMkLst>
        <pc:spChg chg="add mod">
          <ac:chgData name="Hugo Ricardo Almeida Guimarães" userId="f67f8327-dca2-4b10-bf90-62ee3abd2a4b" providerId="ADAL" clId="{D5340294-7EC9-4E25-B7CD-A74B49DD3AFF}" dt="2025-05-05T12:39:11.954" v="651" actId="1076"/>
          <ac:spMkLst>
            <pc:docMk/>
            <pc:sldMk cId="1408741319" sldId="281"/>
            <ac:spMk id="4" creationId="{09C13F51-67CC-C6CF-EA45-4D221FCF05AB}"/>
          </ac:spMkLst>
        </pc:spChg>
        <pc:graphicFrameChg chg="add mod modGraphic">
          <ac:chgData name="Hugo Ricardo Almeida Guimarães" userId="f67f8327-dca2-4b10-bf90-62ee3abd2a4b" providerId="ADAL" clId="{D5340294-7EC9-4E25-B7CD-A74B49DD3AFF}" dt="2025-05-05T12:39:30.293" v="657" actId="14734"/>
          <ac:graphicFrameMkLst>
            <pc:docMk/>
            <pc:sldMk cId="1408741319" sldId="281"/>
            <ac:graphicFrameMk id="2" creationId="{CAE59A76-6588-6109-373B-CDB7D3B3A323}"/>
          </ac:graphicFrameMkLst>
        </pc:graphicFrameChg>
        <pc:graphicFrameChg chg="add mod modGraphic">
          <ac:chgData name="Hugo Ricardo Almeida Guimarães" userId="f67f8327-dca2-4b10-bf90-62ee3abd2a4b" providerId="ADAL" clId="{D5340294-7EC9-4E25-B7CD-A74B49DD3AFF}" dt="2025-05-05T12:39:35.317" v="659" actId="14734"/>
          <ac:graphicFrameMkLst>
            <pc:docMk/>
            <pc:sldMk cId="1408741319" sldId="281"/>
            <ac:graphicFrameMk id="3" creationId="{9EF25DEB-5882-6A2E-D84E-5FD6A00D1C5C}"/>
          </ac:graphicFrameMkLst>
        </pc:graphicFrameChg>
      </pc:sldChg>
      <pc:sldChg chg="modSp new mod">
        <pc:chgData name="Hugo Ricardo Almeida Guimarães" userId="f67f8327-dca2-4b10-bf90-62ee3abd2a4b" providerId="ADAL" clId="{D5340294-7EC9-4E25-B7CD-A74B49DD3AFF}" dt="2025-05-06T08:37:26.299" v="998" actId="20577"/>
        <pc:sldMkLst>
          <pc:docMk/>
          <pc:sldMk cId="748826458" sldId="282"/>
        </pc:sldMkLst>
        <pc:spChg chg="mod">
          <ac:chgData name="Hugo Ricardo Almeida Guimarães" userId="f67f8327-dca2-4b10-bf90-62ee3abd2a4b" providerId="ADAL" clId="{D5340294-7EC9-4E25-B7CD-A74B49DD3AFF}" dt="2025-05-06T08:35:59.239" v="839" actId="20577"/>
          <ac:spMkLst>
            <pc:docMk/>
            <pc:sldMk cId="748826458" sldId="282"/>
            <ac:spMk id="2" creationId="{D8BF24E5-FD72-2E8F-BD6E-EF592003E50C}"/>
          </ac:spMkLst>
        </pc:spChg>
        <pc:spChg chg="mod">
          <ac:chgData name="Hugo Ricardo Almeida Guimarães" userId="f67f8327-dca2-4b10-bf90-62ee3abd2a4b" providerId="ADAL" clId="{D5340294-7EC9-4E25-B7CD-A74B49DD3AFF}" dt="2025-05-06T08:37:26.299" v="998" actId="20577"/>
          <ac:spMkLst>
            <pc:docMk/>
            <pc:sldMk cId="748826458" sldId="282"/>
            <ac:spMk id="3" creationId="{2E64A324-9067-C02A-1E63-2903027B0761}"/>
          </ac:spMkLst>
        </pc:spChg>
      </pc:sldChg>
      <pc:sldChg chg="modSp new mod">
        <pc:chgData name="Hugo Ricardo Almeida Guimarães" userId="f67f8327-dca2-4b10-bf90-62ee3abd2a4b" providerId="ADAL" clId="{D5340294-7EC9-4E25-B7CD-A74B49DD3AFF}" dt="2025-05-06T08:44:11.969" v="1069" actId="6549"/>
        <pc:sldMkLst>
          <pc:docMk/>
          <pc:sldMk cId="3520430603" sldId="283"/>
        </pc:sldMkLst>
        <pc:spChg chg="mod">
          <ac:chgData name="Hugo Ricardo Almeida Guimarães" userId="f67f8327-dca2-4b10-bf90-62ee3abd2a4b" providerId="ADAL" clId="{D5340294-7EC9-4E25-B7CD-A74B49DD3AFF}" dt="2025-05-06T08:44:11.969" v="1069" actId="6549"/>
          <ac:spMkLst>
            <pc:docMk/>
            <pc:sldMk cId="3520430603" sldId="283"/>
            <ac:spMk id="2" creationId="{C5900094-8D13-0FA9-69C1-0DDA42F9DD27}"/>
          </ac:spMkLst>
        </pc:spChg>
        <pc:spChg chg="mod">
          <ac:chgData name="Hugo Ricardo Almeida Guimarães" userId="f67f8327-dca2-4b10-bf90-62ee3abd2a4b" providerId="ADAL" clId="{D5340294-7EC9-4E25-B7CD-A74B49DD3AFF}" dt="2025-05-06T08:43:09.313" v="1054" actId="5793"/>
          <ac:spMkLst>
            <pc:docMk/>
            <pc:sldMk cId="3520430603" sldId="283"/>
            <ac:spMk id="3" creationId="{95304711-7A4C-A3C8-68AB-3414A5B54D1E}"/>
          </ac:spMkLst>
        </pc:spChg>
      </pc:sldChg>
      <pc:sldChg chg="modSp new mod">
        <pc:chgData name="Hugo Ricardo Almeida Guimarães" userId="f67f8327-dca2-4b10-bf90-62ee3abd2a4b" providerId="ADAL" clId="{D5340294-7EC9-4E25-B7CD-A74B49DD3AFF}" dt="2025-05-06T08:50:23.726" v="1080" actId="27636"/>
        <pc:sldMkLst>
          <pc:docMk/>
          <pc:sldMk cId="3678647768" sldId="284"/>
        </pc:sldMkLst>
        <pc:spChg chg="mod">
          <ac:chgData name="Hugo Ricardo Almeida Guimarães" userId="f67f8327-dca2-4b10-bf90-62ee3abd2a4b" providerId="ADAL" clId="{D5340294-7EC9-4E25-B7CD-A74B49DD3AFF}" dt="2025-05-06T08:34:03.643" v="754" actId="20577"/>
          <ac:spMkLst>
            <pc:docMk/>
            <pc:sldMk cId="3678647768" sldId="284"/>
            <ac:spMk id="2" creationId="{2C5B41DE-EFB9-8718-CA80-E3260EE816D9}"/>
          </ac:spMkLst>
        </pc:spChg>
        <pc:spChg chg="mod">
          <ac:chgData name="Hugo Ricardo Almeida Guimarães" userId="f67f8327-dca2-4b10-bf90-62ee3abd2a4b" providerId="ADAL" clId="{D5340294-7EC9-4E25-B7CD-A74B49DD3AFF}" dt="2025-05-06T08:50:23.726" v="1080" actId="27636"/>
          <ac:spMkLst>
            <pc:docMk/>
            <pc:sldMk cId="3678647768" sldId="284"/>
            <ac:spMk id="3" creationId="{053F2128-DAB8-CE02-1FBC-087F686CC3BA}"/>
          </ac:spMkLst>
        </pc:spChg>
      </pc:sldChg>
      <pc:sldChg chg="addSp delSp modSp new mod setBg">
        <pc:chgData name="Hugo Ricardo Almeida Guimarães" userId="f67f8327-dca2-4b10-bf90-62ee3abd2a4b" providerId="ADAL" clId="{D5340294-7EC9-4E25-B7CD-A74B49DD3AFF}" dt="2025-05-19T07:43:30.121" v="1203" actId="14100"/>
        <pc:sldMkLst>
          <pc:docMk/>
          <pc:sldMk cId="3805584597" sldId="285"/>
        </pc:sldMkLst>
        <pc:spChg chg="mod">
          <ac:chgData name="Hugo Ricardo Almeida Guimarães" userId="f67f8327-dca2-4b10-bf90-62ee3abd2a4b" providerId="ADAL" clId="{D5340294-7EC9-4E25-B7CD-A74B49DD3AFF}" dt="2025-05-06T08:38:12.839" v="1005" actId="26606"/>
          <ac:spMkLst>
            <pc:docMk/>
            <pc:sldMk cId="3805584597" sldId="285"/>
            <ac:spMk id="2" creationId="{F85FB911-A001-5051-325C-FCD3ABC1B78F}"/>
          </ac:spMkLst>
        </pc:spChg>
        <pc:spChg chg="add">
          <ac:chgData name="Hugo Ricardo Almeida Guimarães" userId="f67f8327-dca2-4b10-bf90-62ee3abd2a4b" providerId="ADAL" clId="{D5340294-7EC9-4E25-B7CD-A74B49DD3AFF}" dt="2025-05-06T08:38:12.839" v="1005" actId="26606"/>
          <ac:spMkLst>
            <pc:docMk/>
            <pc:sldMk cId="3805584597" sldId="285"/>
            <ac:spMk id="10" creationId="{E49D7415-2F11-44C2-B6AA-13A25B6814B9}"/>
          </ac:spMkLst>
        </pc:spChg>
        <pc:spChg chg="add mod">
          <ac:chgData name="Hugo Ricardo Almeida Guimarães" userId="f67f8327-dca2-4b10-bf90-62ee3abd2a4b" providerId="ADAL" clId="{D5340294-7EC9-4E25-B7CD-A74B49DD3AFF}" dt="2025-05-19T07:43:30.121" v="1203" actId="14100"/>
          <ac:spMkLst>
            <pc:docMk/>
            <pc:sldMk cId="3805584597" sldId="285"/>
            <ac:spMk id="15" creationId="{9D4AA7ED-BC2E-38BB-466E-8AE8D136C65F}"/>
          </ac:spMkLst>
        </pc:spChg>
        <pc:picChg chg="add">
          <ac:chgData name="Hugo Ricardo Almeida Guimarães" userId="f67f8327-dca2-4b10-bf90-62ee3abd2a4b" providerId="ADAL" clId="{D5340294-7EC9-4E25-B7CD-A74B49DD3AFF}" dt="2025-05-06T08:38:12.839" v="1005" actId="26606"/>
          <ac:picMkLst>
            <pc:docMk/>
            <pc:sldMk cId="3805584597" sldId="285"/>
            <ac:picMk id="7" creationId="{86397D71-9ADB-701B-ABB8-F7E9E1318D76}"/>
          </ac:picMkLst>
        </pc:picChg>
        <pc:cxnChg chg="add">
          <ac:chgData name="Hugo Ricardo Almeida Guimarães" userId="f67f8327-dca2-4b10-bf90-62ee3abd2a4b" providerId="ADAL" clId="{D5340294-7EC9-4E25-B7CD-A74B49DD3AFF}" dt="2025-05-06T08:38:12.839" v="1005" actId="26606"/>
          <ac:cxnSpMkLst>
            <pc:docMk/>
            <pc:sldMk cId="3805584597" sldId="285"/>
            <ac:cxnSpMk id="12" creationId="{4583FD9E-C5A7-96F7-951D-7D292013CD58}"/>
          </ac:cxnSpMkLst>
        </pc:cxnChg>
      </pc:sldChg>
      <pc:sldChg chg="modSp new mod">
        <pc:chgData name="Hugo Ricardo Almeida Guimarães" userId="f67f8327-dca2-4b10-bf90-62ee3abd2a4b" providerId="ADAL" clId="{D5340294-7EC9-4E25-B7CD-A74B49DD3AFF}" dt="2025-05-06T08:37:32.569" v="1000" actId="20577"/>
        <pc:sldMkLst>
          <pc:docMk/>
          <pc:sldMk cId="3435199798" sldId="286"/>
        </pc:sldMkLst>
        <pc:spChg chg="mod">
          <ac:chgData name="Hugo Ricardo Almeida Guimarães" userId="f67f8327-dca2-4b10-bf90-62ee3abd2a4b" providerId="ADAL" clId="{D5340294-7EC9-4E25-B7CD-A74B49DD3AFF}" dt="2025-05-06T08:36:50.481" v="931" actId="27636"/>
          <ac:spMkLst>
            <pc:docMk/>
            <pc:sldMk cId="3435199798" sldId="286"/>
            <ac:spMk id="2" creationId="{6278705B-BD1F-B2BB-3233-1692E6F0195A}"/>
          </ac:spMkLst>
        </pc:spChg>
        <pc:spChg chg="mod">
          <ac:chgData name="Hugo Ricardo Almeida Guimarães" userId="f67f8327-dca2-4b10-bf90-62ee3abd2a4b" providerId="ADAL" clId="{D5340294-7EC9-4E25-B7CD-A74B49DD3AFF}" dt="2025-05-06T08:37:32.569" v="1000" actId="20577"/>
          <ac:spMkLst>
            <pc:docMk/>
            <pc:sldMk cId="3435199798" sldId="286"/>
            <ac:spMk id="3" creationId="{FBEBF18A-18C4-08C1-9DE9-656AE733458A}"/>
          </ac:spMkLst>
        </pc:spChg>
      </pc:sldChg>
      <pc:sldChg chg="addSp modSp new mod setBg">
        <pc:chgData name="Hugo Ricardo Almeida Guimarães" userId="f67f8327-dca2-4b10-bf90-62ee3abd2a4b" providerId="ADAL" clId="{D5340294-7EC9-4E25-B7CD-A74B49DD3AFF}" dt="2025-05-19T07:23:40.544" v="1168" actId="20577"/>
        <pc:sldMkLst>
          <pc:docMk/>
          <pc:sldMk cId="3128643946" sldId="287"/>
        </pc:sldMkLst>
        <pc:spChg chg="mod">
          <ac:chgData name="Hugo Ricardo Almeida Guimarães" userId="f67f8327-dca2-4b10-bf90-62ee3abd2a4b" providerId="ADAL" clId="{D5340294-7EC9-4E25-B7CD-A74B49DD3AFF}" dt="2025-05-06T08:38:44.801" v="1012" actId="26606"/>
          <ac:spMkLst>
            <pc:docMk/>
            <pc:sldMk cId="3128643946" sldId="287"/>
            <ac:spMk id="2" creationId="{6C5E9453-033C-0A94-564C-820C8D835F32}"/>
          </ac:spMkLst>
        </pc:spChg>
        <pc:spChg chg="mod">
          <ac:chgData name="Hugo Ricardo Almeida Guimarães" userId="f67f8327-dca2-4b10-bf90-62ee3abd2a4b" providerId="ADAL" clId="{D5340294-7EC9-4E25-B7CD-A74B49DD3AFF}" dt="2025-05-19T07:23:40.544" v="1168" actId="20577"/>
          <ac:spMkLst>
            <pc:docMk/>
            <pc:sldMk cId="3128643946" sldId="287"/>
            <ac:spMk id="3" creationId="{B44E3276-1769-89B0-6488-40701DC1CF81}"/>
          </ac:spMkLst>
        </pc:spChg>
        <pc:spChg chg="add">
          <ac:chgData name="Hugo Ricardo Almeida Guimarães" userId="f67f8327-dca2-4b10-bf90-62ee3abd2a4b" providerId="ADAL" clId="{D5340294-7EC9-4E25-B7CD-A74B49DD3AFF}" dt="2025-05-06T08:38:44.801" v="1012" actId="26606"/>
          <ac:spMkLst>
            <pc:docMk/>
            <pc:sldMk cId="3128643946" sldId="287"/>
            <ac:spMk id="10" creationId="{E49D7415-2F11-44C2-B6AA-13A25B6814B9}"/>
          </ac:spMkLst>
        </pc:spChg>
        <pc:picChg chg="add">
          <ac:chgData name="Hugo Ricardo Almeida Guimarães" userId="f67f8327-dca2-4b10-bf90-62ee3abd2a4b" providerId="ADAL" clId="{D5340294-7EC9-4E25-B7CD-A74B49DD3AFF}" dt="2025-05-06T08:38:44.801" v="1012" actId="26606"/>
          <ac:picMkLst>
            <pc:docMk/>
            <pc:sldMk cId="3128643946" sldId="287"/>
            <ac:picMk id="7" creationId="{5CEBF4BD-6397-490C-12A1-0407817ADED6}"/>
          </ac:picMkLst>
        </pc:picChg>
        <pc:cxnChg chg="add">
          <ac:chgData name="Hugo Ricardo Almeida Guimarães" userId="f67f8327-dca2-4b10-bf90-62ee3abd2a4b" providerId="ADAL" clId="{D5340294-7EC9-4E25-B7CD-A74B49DD3AFF}" dt="2025-05-06T08:38:44.801" v="1012" actId="26606"/>
          <ac:cxnSpMkLst>
            <pc:docMk/>
            <pc:sldMk cId="3128643946" sldId="287"/>
            <ac:cxnSpMk id="12" creationId="{4583FD9E-C5A7-96F7-951D-7D292013CD58}"/>
          </ac:cxnSpMkLst>
        </pc:cxnChg>
      </pc:sldChg>
      <pc:sldChg chg="addSp delSp modSp new mod setBg">
        <pc:chgData name="Hugo Ricardo Almeida Guimarães" userId="f67f8327-dca2-4b10-bf90-62ee3abd2a4b" providerId="ADAL" clId="{D5340294-7EC9-4E25-B7CD-A74B49DD3AFF}" dt="2025-05-19T07:43:43.955" v="1205" actId="120"/>
        <pc:sldMkLst>
          <pc:docMk/>
          <pc:sldMk cId="1168334504" sldId="288"/>
        </pc:sldMkLst>
        <pc:spChg chg="mod">
          <ac:chgData name="Hugo Ricardo Almeida Guimarães" userId="f67f8327-dca2-4b10-bf90-62ee3abd2a4b" providerId="ADAL" clId="{D5340294-7EC9-4E25-B7CD-A74B49DD3AFF}" dt="2025-05-06T08:39:45.701" v="1052" actId="26606"/>
          <ac:spMkLst>
            <pc:docMk/>
            <pc:sldMk cId="1168334504" sldId="288"/>
            <ac:spMk id="2" creationId="{CB24E1AF-9CB4-A223-8368-9F40A8F2FEF5}"/>
          </ac:spMkLst>
        </pc:spChg>
        <pc:spChg chg="add">
          <ac:chgData name="Hugo Ricardo Almeida Guimarães" userId="f67f8327-dca2-4b10-bf90-62ee3abd2a4b" providerId="ADAL" clId="{D5340294-7EC9-4E25-B7CD-A74B49DD3AFF}" dt="2025-05-06T08:39:45.701" v="1052" actId="26606"/>
          <ac:spMkLst>
            <pc:docMk/>
            <pc:sldMk cId="1168334504" sldId="288"/>
            <ac:spMk id="8" creationId="{5F710FDB-0919-493E-8539-8240C23F1EB2}"/>
          </ac:spMkLst>
        </pc:spChg>
        <pc:spChg chg="add mod">
          <ac:chgData name="Hugo Ricardo Almeida Guimarães" userId="f67f8327-dca2-4b10-bf90-62ee3abd2a4b" providerId="ADAL" clId="{D5340294-7EC9-4E25-B7CD-A74B49DD3AFF}" dt="2025-05-19T07:43:43.955" v="1205" actId="120"/>
          <ac:spMkLst>
            <pc:docMk/>
            <pc:sldMk cId="1168334504" sldId="288"/>
            <ac:spMk id="17" creationId="{C0BCB032-6A06-61F3-5219-8FA813925B76}"/>
          </ac:spMkLst>
        </pc:spChg>
        <pc:cxnChg chg="add">
          <ac:chgData name="Hugo Ricardo Almeida Guimarães" userId="f67f8327-dca2-4b10-bf90-62ee3abd2a4b" providerId="ADAL" clId="{D5340294-7EC9-4E25-B7CD-A74B49DD3AFF}" dt="2025-05-06T08:39:45.701" v="1052" actId="26606"/>
          <ac:cxnSpMkLst>
            <pc:docMk/>
            <pc:sldMk cId="1168334504" sldId="288"/>
            <ac:cxnSpMk id="15" creationId="{22F20000-FD86-48F6-9363-FEC90C932DCD}"/>
          </ac:cxnSpMkLst>
        </pc:cxnChg>
        <pc:cxnChg chg="add">
          <ac:chgData name="Hugo Ricardo Almeida Guimarães" userId="f67f8327-dca2-4b10-bf90-62ee3abd2a4b" providerId="ADAL" clId="{D5340294-7EC9-4E25-B7CD-A74B49DD3AFF}" dt="2025-05-06T08:39:45.701" v="1052" actId="26606"/>
          <ac:cxnSpMkLst>
            <pc:docMk/>
            <pc:sldMk cId="1168334504" sldId="288"/>
            <ac:cxnSpMk id="16" creationId="{872AE332-6ACA-45BE-875F-91A291D4A40D}"/>
          </ac:cxnSpMkLst>
        </pc:cxnChg>
      </pc:sldChg>
      <pc:sldChg chg="addSp modSp new del mod">
        <pc:chgData name="Hugo Ricardo Almeida Guimarães" userId="f67f8327-dca2-4b10-bf90-62ee3abd2a4b" providerId="ADAL" clId="{D5340294-7EC9-4E25-B7CD-A74B49DD3AFF}" dt="2025-05-19T07:25:44.998" v="1188" actId="2696"/>
        <pc:sldMkLst>
          <pc:docMk/>
          <pc:sldMk cId="159059636" sldId="289"/>
        </pc:sldMkLst>
      </pc:sldChg>
      <pc:sldChg chg="addSp delSp modSp add mod ord">
        <pc:chgData name="Hugo Ricardo Almeida Guimarães" userId="f67f8327-dca2-4b10-bf90-62ee3abd2a4b" providerId="ADAL" clId="{D5340294-7EC9-4E25-B7CD-A74B49DD3AFF}" dt="2025-05-12T07:55:08.385" v="1129" actId="20577"/>
        <pc:sldMkLst>
          <pc:docMk/>
          <pc:sldMk cId="419970493" sldId="290"/>
        </pc:sldMkLst>
        <pc:spChg chg="mod">
          <ac:chgData name="Hugo Ricardo Almeida Guimarães" userId="f67f8327-dca2-4b10-bf90-62ee3abd2a4b" providerId="ADAL" clId="{D5340294-7EC9-4E25-B7CD-A74B49DD3AFF}" dt="2025-05-12T07:55:08.385" v="1129" actId="20577"/>
          <ac:spMkLst>
            <pc:docMk/>
            <pc:sldMk cId="419970493" sldId="290"/>
            <ac:spMk id="2" creationId="{C4516104-0145-1C4E-BD25-ECC0A79A174F}"/>
          </ac:spMkLst>
        </pc:spChg>
        <pc:picChg chg="add mod">
          <ac:chgData name="Hugo Ricardo Almeida Guimarães" userId="f67f8327-dca2-4b10-bf90-62ee3abd2a4b" providerId="ADAL" clId="{D5340294-7EC9-4E25-B7CD-A74B49DD3AFF}" dt="2025-05-12T07:55:02.912" v="1117" actId="14100"/>
          <ac:picMkLst>
            <pc:docMk/>
            <pc:sldMk cId="419970493" sldId="290"/>
            <ac:picMk id="8" creationId="{2C360F29-9CCA-1B59-467B-B46FAFAE9C8A}"/>
          </ac:picMkLst>
        </pc:picChg>
      </pc:sldChg>
      <pc:sldChg chg="addSp delSp modSp add del mod ord setBg delDesignElem">
        <pc:chgData name="Hugo Ricardo Almeida Guimarães" userId="f67f8327-dca2-4b10-bf90-62ee3abd2a4b" providerId="ADAL" clId="{D5340294-7EC9-4E25-B7CD-A74B49DD3AFF}" dt="2025-05-12T07:54:19.263" v="1100" actId="47"/>
        <pc:sldMkLst>
          <pc:docMk/>
          <pc:sldMk cId="2894685440" sldId="29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544D10-00C8-4DE6-8AAD-7DE66FFE7BE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3F57027-7BF3-4A45-B6F0-49D26B5E858D}">
      <dgm:prSet/>
      <dgm:spPr/>
      <dgm:t>
        <a:bodyPr/>
        <a:lstStyle/>
        <a:p>
          <a:r>
            <a:rPr lang="pt-PT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Parcerias com empresas de grande reputação</a:t>
          </a:r>
          <a:endParaRPr lang="en-US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38B66AB-6B3F-4418-9416-9406DA3429B9}" type="parTrans" cxnId="{54352CD9-3189-496C-964B-786905B150F5}">
      <dgm:prSet/>
      <dgm:spPr/>
      <dgm:t>
        <a:bodyPr/>
        <a:lstStyle/>
        <a:p>
          <a:endParaRPr lang="en-US"/>
        </a:p>
      </dgm:t>
    </dgm:pt>
    <dgm:pt modelId="{78609E40-D739-4DAB-8B01-8344D42BDC6E}" type="sibTrans" cxnId="{54352CD9-3189-496C-964B-786905B150F5}">
      <dgm:prSet/>
      <dgm:spPr/>
      <dgm:t>
        <a:bodyPr/>
        <a:lstStyle/>
        <a:p>
          <a:endParaRPr lang="en-US"/>
        </a:p>
      </dgm:t>
    </dgm:pt>
    <dgm:pt modelId="{A28970EF-A57C-4225-B2DD-947AC0727EF0}">
      <dgm:prSet/>
      <dgm:spPr/>
      <dgm:t>
        <a:bodyPr/>
        <a:lstStyle/>
        <a:p>
          <a:r>
            <a:rPr lang="pt-PT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Equipa altamente qualificada e especializada</a:t>
          </a:r>
          <a:endParaRPr lang="en-US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96E2532-A38B-4FEF-8A3F-9ED0FAC194D6}" type="parTrans" cxnId="{AD4800E4-ABF2-4C1A-BDA6-961FACACC012}">
      <dgm:prSet/>
      <dgm:spPr/>
      <dgm:t>
        <a:bodyPr/>
        <a:lstStyle/>
        <a:p>
          <a:endParaRPr lang="en-US"/>
        </a:p>
      </dgm:t>
    </dgm:pt>
    <dgm:pt modelId="{C7713CC1-B2CB-453A-82EC-04D86BAE0574}" type="sibTrans" cxnId="{AD4800E4-ABF2-4C1A-BDA6-961FACACC012}">
      <dgm:prSet/>
      <dgm:spPr/>
      <dgm:t>
        <a:bodyPr/>
        <a:lstStyle/>
        <a:p>
          <a:endParaRPr lang="en-US"/>
        </a:p>
      </dgm:t>
    </dgm:pt>
    <dgm:pt modelId="{B5C0BA99-CD4C-4B90-A2DD-DABD88E38F73}">
      <dgm:prSet/>
      <dgm:spPr/>
      <dgm:t>
        <a:bodyPr/>
        <a:lstStyle/>
        <a:p>
          <a:r>
            <a:rPr lang="pt-PT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Presença internacional consolidada</a:t>
          </a:r>
          <a:endParaRPr lang="en-US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970C303-F3F1-4B37-BDB6-A5C40B61A810}" type="parTrans" cxnId="{9301F3A8-0C26-4071-8CBB-01D83EE85436}">
      <dgm:prSet/>
      <dgm:spPr/>
      <dgm:t>
        <a:bodyPr/>
        <a:lstStyle/>
        <a:p>
          <a:endParaRPr lang="en-US"/>
        </a:p>
      </dgm:t>
    </dgm:pt>
    <dgm:pt modelId="{2EFD0EDA-1150-4C2E-B212-F15EBBC34271}" type="sibTrans" cxnId="{9301F3A8-0C26-4071-8CBB-01D83EE85436}">
      <dgm:prSet/>
      <dgm:spPr/>
      <dgm:t>
        <a:bodyPr/>
        <a:lstStyle/>
        <a:p>
          <a:endParaRPr lang="en-US"/>
        </a:p>
      </dgm:t>
    </dgm:pt>
    <dgm:pt modelId="{2EAFAE33-D6EE-4E5B-B207-E008C33015E1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Certificações de Qualidade</a:t>
          </a:r>
        </a:p>
      </dgm:t>
    </dgm:pt>
    <dgm:pt modelId="{8E566308-CC85-45C2-B501-67308040F76D}" type="parTrans" cxnId="{7AAF832C-62D7-4778-80A9-C79D96411354}">
      <dgm:prSet/>
      <dgm:spPr/>
      <dgm:t>
        <a:bodyPr/>
        <a:lstStyle/>
        <a:p>
          <a:endParaRPr lang="en-GB"/>
        </a:p>
      </dgm:t>
    </dgm:pt>
    <dgm:pt modelId="{4096FFA9-0998-4EE3-A6BE-A008138C2005}" type="sibTrans" cxnId="{7AAF832C-62D7-4778-80A9-C79D96411354}">
      <dgm:prSet/>
      <dgm:spPr/>
      <dgm:t>
        <a:bodyPr/>
        <a:lstStyle/>
        <a:p>
          <a:endParaRPr lang="en-GB"/>
        </a:p>
      </dgm:t>
    </dgm:pt>
    <dgm:pt modelId="{BF64083E-3E1D-4A94-99D6-C9E4732EDAD8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Especialização em Sistemas Críticos</a:t>
          </a:r>
        </a:p>
      </dgm:t>
    </dgm:pt>
    <dgm:pt modelId="{DD0B62CC-BFF7-46CB-9077-8485FDD5C815}" type="parTrans" cxnId="{8C90F5AC-AECD-4401-A53A-AC335389D011}">
      <dgm:prSet/>
      <dgm:spPr/>
      <dgm:t>
        <a:bodyPr/>
        <a:lstStyle/>
        <a:p>
          <a:endParaRPr lang="en-GB"/>
        </a:p>
      </dgm:t>
    </dgm:pt>
    <dgm:pt modelId="{82685B66-47E2-42EA-9836-B76D0D52CAFD}" type="sibTrans" cxnId="{8C90F5AC-AECD-4401-A53A-AC335389D011}">
      <dgm:prSet/>
      <dgm:spPr/>
      <dgm:t>
        <a:bodyPr/>
        <a:lstStyle/>
        <a:p>
          <a:endParaRPr lang="en-GB"/>
        </a:p>
      </dgm:t>
    </dgm:pt>
    <dgm:pt modelId="{4F6F140F-494A-459F-B2F6-748EA31FB326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Reputação consolidada</a:t>
          </a:r>
        </a:p>
      </dgm:t>
    </dgm:pt>
    <dgm:pt modelId="{558F2A4E-F2BF-4950-BF9F-B01BE25BC6AE}" type="parTrans" cxnId="{7EFCEACF-1724-4644-9CB9-37E5A17FEA5B}">
      <dgm:prSet/>
      <dgm:spPr/>
      <dgm:t>
        <a:bodyPr/>
        <a:lstStyle/>
        <a:p>
          <a:endParaRPr lang="en-GB"/>
        </a:p>
      </dgm:t>
    </dgm:pt>
    <dgm:pt modelId="{8FB12023-2C96-4751-A066-33B29E52BE86}" type="sibTrans" cxnId="{7EFCEACF-1724-4644-9CB9-37E5A17FEA5B}">
      <dgm:prSet/>
      <dgm:spPr/>
      <dgm:t>
        <a:bodyPr/>
        <a:lstStyle/>
        <a:p>
          <a:endParaRPr lang="en-GB"/>
        </a:p>
      </dgm:t>
    </dgm:pt>
    <dgm:pt modelId="{AE81DE1C-A037-4631-BC16-55820F47E9BE}" type="pres">
      <dgm:prSet presAssocID="{FF544D10-00C8-4DE6-8AAD-7DE66FFE7BEF}" presName="root" presStyleCnt="0">
        <dgm:presLayoutVars>
          <dgm:dir/>
          <dgm:resizeHandles val="exact"/>
        </dgm:presLayoutVars>
      </dgm:prSet>
      <dgm:spPr/>
    </dgm:pt>
    <dgm:pt modelId="{0A6CEDD3-9121-461D-BE29-AA48C171535A}" type="pres">
      <dgm:prSet presAssocID="{83F57027-7BF3-4A45-B6F0-49D26B5E858D}" presName="compNode" presStyleCnt="0"/>
      <dgm:spPr/>
    </dgm:pt>
    <dgm:pt modelId="{BECB743F-9DE4-48CF-911E-B39448B53FA4}" type="pres">
      <dgm:prSet presAssocID="{83F57027-7BF3-4A45-B6F0-49D26B5E858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o de mão"/>
        </a:ext>
      </dgm:extLst>
    </dgm:pt>
    <dgm:pt modelId="{B70518A6-B93F-4ED5-8674-6FC7592F48DD}" type="pres">
      <dgm:prSet presAssocID="{83F57027-7BF3-4A45-B6F0-49D26B5E858D}" presName="spaceRect" presStyleCnt="0"/>
      <dgm:spPr/>
    </dgm:pt>
    <dgm:pt modelId="{95363500-E9C9-4ABE-8639-E16C005F0D2B}" type="pres">
      <dgm:prSet presAssocID="{83F57027-7BF3-4A45-B6F0-49D26B5E858D}" presName="textRect" presStyleLbl="revTx" presStyleIdx="0" presStyleCnt="6">
        <dgm:presLayoutVars>
          <dgm:chMax val="1"/>
          <dgm:chPref val="1"/>
        </dgm:presLayoutVars>
      </dgm:prSet>
      <dgm:spPr/>
    </dgm:pt>
    <dgm:pt modelId="{9BD9B615-3880-4E0D-895A-DAD14A6622DD}" type="pres">
      <dgm:prSet presAssocID="{78609E40-D739-4DAB-8B01-8344D42BDC6E}" presName="sibTrans" presStyleCnt="0"/>
      <dgm:spPr/>
    </dgm:pt>
    <dgm:pt modelId="{AF77024B-440F-44E3-BF8F-BF0185E983F6}" type="pres">
      <dgm:prSet presAssocID="{A28970EF-A57C-4225-B2DD-947AC0727EF0}" presName="compNode" presStyleCnt="0"/>
      <dgm:spPr/>
    </dgm:pt>
    <dgm:pt modelId="{E05375D0-B875-4861-A07F-A91C68862AEE}" type="pres">
      <dgm:prSet presAssocID="{A28970EF-A57C-4225-B2DD-947AC0727EF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64C8895A-81FF-462A-B2E4-A6B38AE23B73}" type="pres">
      <dgm:prSet presAssocID="{A28970EF-A57C-4225-B2DD-947AC0727EF0}" presName="spaceRect" presStyleCnt="0"/>
      <dgm:spPr/>
    </dgm:pt>
    <dgm:pt modelId="{7445A667-DEF2-42AB-87C5-DF5EBAE4065B}" type="pres">
      <dgm:prSet presAssocID="{A28970EF-A57C-4225-B2DD-947AC0727EF0}" presName="textRect" presStyleLbl="revTx" presStyleIdx="1" presStyleCnt="6">
        <dgm:presLayoutVars>
          <dgm:chMax val="1"/>
          <dgm:chPref val="1"/>
        </dgm:presLayoutVars>
      </dgm:prSet>
      <dgm:spPr/>
    </dgm:pt>
    <dgm:pt modelId="{5B52B2BC-9110-483D-B5B1-462B741DB15E}" type="pres">
      <dgm:prSet presAssocID="{C7713CC1-B2CB-453A-82EC-04D86BAE0574}" presName="sibTrans" presStyleCnt="0"/>
      <dgm:spPr/>
    </dgm:pt>
    <dgm:pt modelId="{A1B8CEE4-E588-4D61-A768-39C7BC7DACE4}" type="pres">
      <dgm:prSet presAssocID="{B5C0BA99-CD4C-4B90-A2DD-DABD88E38F73}" presName="compNode" presStyleCnt="0"/>
      <dgm:spPr/>
    </dgm:pt>
    <dgm:pt modelId="{D6CDC138-B527-4D16-8E2D-CF83F90946D9}" type="pres">
      <dgm:prSet presAssocID="{B5C0BA99-CD4C-4B90-A2DD-DABD88E38F7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03C08DDC-D1F9-4FED-8B59-E3BEC330D489}" type="pres">
      <dgm:prSet presAssocID="{B5C0BA99-CD4C-4B90-A2DD-DABD88E38F73}" presName="spaceRect" presStyleCnt="0"/>
      <dgm:spPr/>
    </dgm:pt>
    <dgm:pt modelId="{0C499F7B-F16C-4C4F-B312-F54D60C7A984}" type="pres">
      <dgm:prSet presAssocID="{B5C0BA99-CD4C-4B90-A2DD-DABD88E38F73}" presName="textRect" presStyleLbl="revTx" presStyleIdx="2" presStyleCnt="6">
        <dgm:presLayoutVars>
          <dgm:chMax val="1"/>
          <dgm:chPref val="1"/>
        </dgm:presLayoutVars>
      </dgm:prSet>
      <dgm:spPr/>
    </dgm:pt>
    <dgm:pt modelId="{34CBEA2B-E2EB-4A27-9D76-49DCDCFED819}" type="pres">
      <dgm:prSet presAssocID="{2EFD0EDA-1150-4C2E-B212-F15EBBC34271}" presName="sibTrans" presStyleCnt="0"/>
      <dgm:spPr/>
    </dgm:pt>
    <dgm:pt modelId="{70B3329C-D86C-4DAD-B83F-70DAE4A64BC4}" type="pres">
      <dgm:prSet presAssocID="{2EAFAE33-D6EE-4E5B-B207-E008C33015E1}" presName="compNode" presStyleCnt="0"/>
      <dgm:spPr/>
    </dgm:pt>
    <dgm:pt modelId="{2A8D7201-893D-41D8-9ACB-E286652D4380}" type="pres">
      <dgm:prSet presAssocID="{2EAFAE33-D6EE-4E5B-B207-E008C33015E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86669D8D-C729-491D-995D-98CE26578813}" type="pres">
      <dgm:prSet presAssocID="{2EAFAE33-D6EE-4E5B-B207-E008C33015E1}" presName="spaceRect" presStyleCnt="0"/>
      <dgm:spPr/>
    </dgm:pt>
    <dgm:pt modelId="{6292F3D6-1F8F-4096-9C27-C39E22A110AD}" type="pres">
      <dgm:prSet presAssocID="{2EAFAE33-D6EE-4E5B-B207-E008C33015E1}" presName="textRect" presStyleLbl="revTx" presStyleIdx="3" presStyleCnt="6">
        <dgm:presLayoutVars>
          <dgm:chMax val="1"/>
          <dgm:chPref val="1"/>
        </dgm:presLayoutVars>
      </dgm:prSet>
      <dgm:spPr/>
    </dgm:pt>
    <dgm:pt modelId="{F1CA813E-2B9A-4C0D-86AD-C20D206C9CC2}" type="pres">
      <dgm:prSet presAssocID="{4096FFA9-0998-4EE3-A6BE-A008138C2005}" presName="sibTrans" presStyleCnt="0"/>
      <dgm:spPr/>
    </dgm:pt>
    <dgm:pt modelId="{7F235E6F-3DBF-456F-BD43-BED75BE91F4D}" type="pres">
      <dgm:prSet presAssocID="{BF64083E-3E1D-4A94-99D6-C9E4732EDAD8}" presName="compNode" presStyleCnt="0"/>
      <dgm:spPr/>
    </dgm:pt>
    <dgm:pt modelId="{3D6F9862-53FB-48C7-9DDE-E3F896EC0077}" type="pres">
      <dgm:prSet presAssocID="{BF64083E-3E1D-4A94-99D6-C9E4732EDAD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D3629C1-2D87-4423-85CC-BBE7D86815FC}" type="pres">
      <dgm:prSet presAssocID="{BF64083E-3E1D-4A94-99D6-C9E4732EDAD8}" presName="spaceRect" presStyleCnt="0"/>
      <dgm:spPr/>
    </dgm:pt>
    <dgm:pt modelId="{8053FAD6-06F2-4C5E-BA07-D4074698404A}" type="pres">
      <dgm:prSet presAssocID="{BF64083E-3E1D-4A94-99D6-C9E4732EDAD8}" presName="textRect" presStyleLbl="revTx" presStyleIdx="4" presStyleCnt="6">
        <dgm:presLayoutVars>
          <dgm:chMax val="1"/>
          <dgm:chPref val="1"/>
        </dgm:presLayoutVars>
      </dgm:prSet>
      <dgm:spPr/>
    </dgm:pt>
    <dgm:pt modelId="{B728544B-F4C6-4D21-A0F0-E3B47D182EEA}" type="pres">
      <dgm:prSet presAssocID="{82685B66-47E2-42EA-9836-B76D0D52CAFD}" presName="sibTrans" presStyleCnt="0"/>
      <dgm:spPr/>
    </dgm:pt>
    <dgm:pt modelId="{7146DE0D-1E50-45DB-AAEB-7EE5E9600A06}" type="pres">
      <dgm:prSet presAssocID="{4F6F140F-494A-459F-B2F6-748EA31FB326}" presName="compNode" presStyleCnt="0"/>
      <dgm:spPr/>
    </dgm:pt>
    <dgm:pt modelId="{A4F8D22A-4DAA-4051-8A61-76D92AF1520E}" type="pres">
      <dgm:prSet presAssocID="{4F6F140F-494A-459F-B2F6-748EA31FB32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742F2267-1FC5-4563-914F-C4AFA74DD862}" type="pres">
      <dgm:prSet presAssocID="{4F6F140F-494A-459F-B2F6-748EA31FB326}" presName="spaceRect" presStyleCnt="0"/>
      <dgm:spPr/>
    </dgm:pt>
    <dgm:pt modelId="{77B782B8-4573-4E81-8114-05122358FFF6}" type="pres">
      <dgm:prSet presAssocID="{4F6F140F-494A-459F-B2F6-748EA31FB32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AAF832C-62D7-4778-80A9-C79D96411354}" srcId="{FF544D10-00C8-4DE6-8AAD-7DE66FFE7BEF}" destId="{2EAFAE33-D6EE-4E5B-B207-E008C33015E1}" srcOrd="3" destOrd="0" parTransId="{8E566308-CC85-45C2-B501-67308040F76D}" sibTransId="{4096FFA9-0998-4EE3-A6BE-A008138C2005}"/>
    <dgm:cxn modelId="{E418C634-6283-4087-ACA8-2C9DA481183A}" type="presOf" srcId="{A28970EF-A57C-4225-B2DD-947AC0727EF0}" destId="{7445A667-DEF2-42AB-87C5-DF5EBAE4065B}" srcOrd="0" destOrd="0" presId="urn:microsoft.com/office/officeart/2018/2/layout/IconLabelList"/>
    <dgm:cxn modelId="{29078658-B940-4C12-ADE7-0B8A010711AC}" type="presOf" srcId="{83F57027-7BF3-4A45-B6F0-49D26B5E858D}" destId="{95363500-E9C9-4ABE-8639-E16C005F0D2B}" srcOrd="0" destOrd="0" presId="urn:microsoft.com/office/officeart/2018/2/layout/IconLabelList"/>
    <dgm:cxn modelId="{8F6287A8-53DC-4509-92E2-E86B2BAC4206}" type="presOf" srcId="{B5C0BA99-CD4C-4B90-A2DD-DABD88E38F73}" destId="{0C499F7B-F16C-4C4F-B312-F54D60C7A984}" srcOrd="0" destOrd="0" presId="urn:microsoft.com/office/officeart/2018/2/layout/IconLabelList"/>
    <dgm:cxn modelId="{9301F3A8-0C26-4071-8CBB-01D83EE85436}" srcId="{FF544D10-00C8-4DE6-8AAD-7DE66FFE7BEF}" destId="{B5C0BA99-CD4C-4B90-A2DD-DABD88E38F73}" srcOrd="2" destOrd="0" parTransId="{A970C303-F3F1-4B37-BDB6-A5C40B61A810}" sibTransId="{2EFD0EDA-1150-4C2E-B212-F15EBBC34271}"/>
    <dgm:cxn modelId="{2FC010AA-9B88-48E4-9260-85D68F27B8F6}" type="presOf" srcId="{2EAFAE33-D6EE-4E5B-B207-E008C33015E1}" destId="{6292F3D6-1F8F-4096-9C27-C39E22A110AD}" srcOrd="0" destOrd="0" presId="urn:microsoft.com/office/officeart/2018/2/layout/IconLabelList"/>
    <dgm:cxn modelId="{8C90F5AC-AECD-4401-A53A-AC335389D011}" srcId="{FF544D10-00C8-4DE6-8AAD-7DE66FFE7BEF}" destId="{BF64083E-3E1D-4A94-99D6-C9E4732EDAD8}" srcOrd="4" destOrd="0" parTransId="{DD0B62CC-BFF7-46CB-9077-8485FDD5C815}" sibTransId="{82685B66-47E2-42EA-9836-B76D0D52CAFD}"/>
    <dgm:cxn modelId="{B1328DCE-C02B-4AE8-AB20-EFA8EE503A3E}" type="presOf" srcId="{4F6F140F-494A-459F-B2F6-748EA31FB326}" destId="{77B782B8-4573-4E81-8114-05122358FFF6}" srcOrd="0" destOrd="0" presId="urn:microsoft.com/office/officeart/2018/2/layout/IconLabelList"/>
    <dgm:cxn modelId="{7EFCEACF-1724-4644-9CB9-37E5A17FEA5B}" srcId="{FF544D10-00C8-4DE6-8AAD-7DE66FFE7BEF}" destId="{4F6F140F-494A-459F-B2F6-748EA31FB326}" srcOrd="5" destOrd="0" parTransId="{558F2A4E-F2BF-4950-BF9F-B01BE25BC6AE}" sibTransId="{8FB12023-2C96-4751-A066-33B29E52BE86}"/>
    <dgm:cxn modelId="{54352CD9-3189-496C-964B-786905B150F5}" srcId="{FF544D10-00C8-4DE6-8AAD-7DE66FFE7BEF}" destId="{83F57027-7BF3-4A45-B6F0-49D26B5E858D}" srcOrd="0" destOrd="0" parTransId="{338B66AB-6B3F-4418-9416-9406DA3429B9}" sibTransId="{78609E40-D739-4DAB-8B01-8344D42BDC6E}"/>
    <dgm:cxn modelId="{AD4800E4-ABF2-4C1A-BDA6-961FACACC012}" srcId="{FF544D10-00C8-4DE6-8AAD-7DE66FFE7BEF}" destId="{A28970EF-A57C-4225-B2DD-947AC0727EF0}" srcOrd="1" destOrd="0" parTransId="{796E2532-A38B-4FEF-8A3F-9ED0FAC194D6}" sibTransId="{C7713CC1-B2CB-453A-82EC-04D86BAE0574}"/>
    <dgm:cxn modelId="{FCB4FBF4-0C2C-4EA1-B058-E851A72BB364}" type="presOf" srcId="{BF64083E-3E1D-4A94-99D6-C9E4732EDAD8}" destId="{8053FAD6-06F2-4C5E-BA07-D4074698404A}" srcOrd="0" destOrd="0" presId="urn:microsoft.com/office/officeart/2018/2/layout/IconLabelList"/>
    <dgm:cxn modelId="{2722B3F6-B756-4984-90A3-B9DD5263FCC0}" type="presOf" srcId="{FF544D10-00C8-4DE6-8AAD-7DE66FFE7BEF}" destId="{AE81DE1C-A037-4631-BC16-55820F47E9BE}" srcOrd="0" destOrd="0" presId="urn:microsoft.com/office/officeart/2018/2/layout/IconLabelList"/>
    <dgm:cxn modelId="{CCA9561F-6031-4EDA-9FC1-8A291C0D7D39}" type="presParOf" srcId="{AE81DE1C-A037-4631-BC16-55820F47E9BE}" destId="{0A6CEDD3-9121-461D-BE29-AA48C171535A}" srcOrd="0" destOrd="0" presId="urn:microsoft.com/office/officeart/2018/2/layout/IconLabelList"/>
    <dgm:cxn modelId="{4A067140-F4BE-4F92-A8FE-78179544AAD1}" type="presParOf" srcId="{0A6CEDD3-9121-461D-BE29-AA48C171535A}" destId="{BECB743F-9DE4-48CF-911E-B39448B53FA4}" srcOrd="0" destOrd="0" presId="urn:microsoft.com/office/officeart/2018/2/layout/IconLabelList"/>
    <dgm:cxn modelId="{2F3B9621-6E19-4509-8946-56EFBFB89FC4}" type="presParOf" srcId="{0A6CEDD3-9121-461D-BE29-AA48C171535A}" destId="{B70518A6-B93F-4ED5-8674-6FC7592F48DD}" srcOrd="1" destOrd="0" presId="urn:microsoft.com/office/officeart/2018/2/layout/IconLabelList"/>
    <dgm:cxn modelId="{DFB225EA-FDBB-4AE7-AFE8-B1C363EC08D9}" type="presParOf" srcId="{0A6CEDD3-9121-461D-BE29-AA48C171535A}" destId="{95363500-E9C9-4ABE-8639-E16C005F0D2B}" srcOrd="2" destOrd="0" presId="urn:microsoft.com/office/officeart/2018/2/layout/IconLabelList"/>
    <dgm:cxn modelId="{32EB1763-AF47-43B5-A2C2-9E617E199BDC}" type="presParOf" srcId="{AE81DE1C-A037-4631-BC16-55820F47E9BE}" destId="{9BD9B615-3880-4E0D-895A-DAD14A6622DD}" srcOrd="1" destOrd="0" presId="urn:microsoft.com/office/officeart/2018/2/layout/IconLabelList"/>
    <dgm:cxn modelId="{76F7C85A-3EBC-40E2-8125-E12459EFFDC1}" type="presParOf" srcId="{AE81DE1C-A037-4631-BC16-55820F47E9BE}" destId="{AF77024B-440F-44E3-BF8F-BF0185E983F6}" srcOrd="2" destOrd="0" presId="urn:microsoft.com/office/officeart/2018/2/layout/IconLabelList"/>
    <dgm:cxn modelId="{7F6EB786-A2E3-4B7C-8D38-E340E0E5AE30}" type="presParOf" srcId="{AF77024B-440F-44E3-BF8F-BF0185E983F6}" destId="{E05375D0-B875-4861-A07F-A91C68862AEE}" srcOrd="0" destOrd="0" presId="urn:microsoft.com/office/officeart/2018/2/layout/IconLabelList"/>
    <dgm:cxn modelId="{E805E380-9814-4B3B-8AE6-8CA2B4D1EF9C}" type="presParOf" srcId="{AF77024B-440F-44E3-BF8F-BF0185E983F6}" destId="{64C8895A-81FF-462A-B2E4-A6B38AE23B73}" srcOrd="1" destOrd="0" presId="urn:microsoft.com/office/officeart/2018/2/layout/IconLabelList"/>
    <dgm:cxn modelId="{90ACBBC2-3CF2-471B-A863-4CB11EEC5B29}" type="presParOf" srcId="{AF77024B-440F-44E3-BF8F-BF0185E983F6}" destId="{7445A667-DEF2-42AB-87C5-DF5EBAE4065B}" srcOrd="2" destOrd="0" presId="urn:microsoft.com/office/officeart/2018/2/layout/IconLabelList"/>
    <dgm:cxn modelId="{AE80E691-0D52-4889-B999-518D776279E5}" type="presParOf" srcId="{AE81DE1C-A037-4631-BC16-55820F47E9BE}" destId="{5B52B2BC-9110-483D-B5B1-462B741DB15E}" srcOrd="3" destOrd="0" presId="urn:microsoft.com/office/officeart/2018/2/layout/IconLabelList"/>
    <dgm:cxn modelId="{365017A7-F8D1-421D-8A55-63F7F3166322}" type="presParOf" srcId="{AE81DE1C-A037-4631-BC16-55820F47E9BE}" destId="{A1B8CEE4-E588-4D61-A768-39C7BC7DACE4}" srcOrd="4" destOrd="0" presId="urn:microsoft.com/office/officeart/2018/2/layout/IconLabelList"/>
    <dgm:cxn modelId="{5FAF91A6-8C6B-4EC7-95A2-329464A95AD2}" type="presParOf" srcId="{A1B8CEE4-E588-4D61-A768-39C7BC7DACE4}" destId="{D6CDC138-B527-4D16-8E2D-CF83F90946D9}" srcOrd="0" destOrd="0" presId="urn:microsoft.com/office/officeart/2018/2/layout/IconLabelList"/>
    <dgm:cxn modelId="{985DA216-BA6C-441A-A334-1C689BC58933}" type="presParOf" srcId="{A1B8CEE4-E588-4D61-A768-39C7BC7DACE4}" destId="{03C08DDC-D1F9-4FED-8B59-E3BEC330D489}" srcOrd="1" destOrd="0" presId="urn:microsoft.com/office/officeart/2018/2/layout/IconLabelList"/>
    <dgm:cxn modelId="{8E735B06-34F6-473F-8A77-CB462D87927A}" type="presParOf" srcId="{A1B8CEE4-E588-4D61-A768-39C7BC7DACE4}" destId="{0C499F7B-F16C-4C4F-B312-F54D60C7A984}" srcOrd="2" destOrd="0" presId="urn:microsoft.com/office/officeart/2018/2/layout/IconLabelList"/>
    <dgm:cxn modelId="{9FB06636-4D92-431E-8E46-AEE8CF9CF007}" type="presParOf" srcId="{AE81DE1C-A037-4631-BC16-55820F47E9BE}" destId="{34CBEA2B-E2EB-4A27-9D76-49DCDCFED819}" srcOrd="5" destOrd="0" presId="urn:microsoft.com/office/officeart/2018/2/layout/IconLabelList"/>
    <dgm:cxn modelId="{01581B96-2924-4447-9292-9CBC18EB60FD}" type="presParOf" srcId="{AE81DE1C-A037-4631-BC16-55820F47E9BE}" destId="{70B3329C-D86C-4DAD-B83F-70DAE4A64BC4}" srcOrd="6" destOrd="0" presId="urn:microsoft.com/office/officeart/2018/2/layout/IconLabelList"/>
    <dgm:cxn modelId="{FE820D24-A77D-4D7A-8EC7-8F91CD55B002}" type="presParOf" srcId="{70B3329C-D86C-4DAD-B83F-70DAE4A64BC4}" destId="{2A8D7201-893D-41D8-9ACB-E286652D4380}" srcOrd="0" destOrd="0" presId="urn:microsoft.com/office/officeart/2018/2/layout/IconLabelList"/>
    <dgm:cxn modelId="{C0F2095F-FE78-4981-9AAB-1751FDFB2290}" type="presParOf" srcId="{70B3329C-D86C-4DAD-B83F-70DAE4A64BC4}" destId="{86669D8D-C729-491D-995D-98CE26578813}" srcOrd="1" destOrd="0" presId="urn:microsoft.com/office/officeart/2018/2/layout/IconLabelList"/>
    <dgm:cxn modelId="{0FA2E898-BE0A-4ECF-B00B-9651185D5BE0}" type="presParOf" srcId="{70B3329C-D86C-4DAD-B83F-70DAE4A64BC4}" destId="{6292F3D6-1F8F-4096-9C27-C39E22A110AD}" srcOrd="2" destOrd="0" presId="urn:microsoft.com/office/officeart/2018/2/layout/IconLabelList"/>
    <dgm:cxn modelId="{0D0872D5-2BD3-42B4-8CDA-EF46D8DF0AB1}" type="presParOf" srcId="{AE81DE1C-A037-4631-BC16-55820F47E9BE}" destId="{F1CA813E-2B9A-4C0D-86AD-C20D206C9CC2}" srcOrd="7" destOrd="0" presId="urn:microsoft.com/office/officeart/2018/2/layout/IconLabelList"/>
    <dgm:cxn modelId="{14D2A650-4572-4911-99D4-80A8E57EE467}" type="presParOf" srcId="{AE81DE1C-A037-4631-BC16-55820F47E9BE}" destId="{7F235E6F-3DBF-456F-BD43-BED75BE91F4D}" srcOrd="8" destOrd="0" presId="urn:microsoft.com/office/officeart/2018/2/layout/IconLabelList"/>
    <dgm:cxn modelId="{81896F16-D315-452E-A409-76711620437E}" type="presParOf" srcId="{7F235E6F-3DBF-456F-BD43-BED75BE91F4D}" destId="{3D6F9862-53FB-48C7-9DDE-E3F896EC0077}" srcOrd="0" destOrd="0" presId="urn:microsoft.com/office/officeart/2018/2/layout/IconLabelList"/>
    <dgm:cxn modelId="{D46085D5-C027-4EC6-9472-F42A703A8CA3}" type="presParOf" srcId="{7F235E6F-3DBF-456F-BD43-BED75BE91F4D}" destId="{0D3629C1-2D87-4423-85CC-BBE7D86815FC}" srcOrd="1" destOrd="0" presId="urn:microsoft.com/office/officeart/2018/2/layout/IconLabelList"/>
    <dgm:cxn modelId="{51780305-68F7-4A5B-9BAC-94929EF0ABDB}" type="presParOf" srcId="{7F235E6F-3DBF-456F-BD43-BED75BE91F4D}" destId="{8053FAD6-06F2-4C5E-BA07-D4074698404A}" srcOrd="2" destOrd="0" presId="urn:microsoft.com/office/officeart/2018/2/layout/IconLabelList"/>
    <dgm:cxn modelId="{74034EE2-E563-40E0-8DB9-1D7DAE69CC49}" type="presParOf" srcId="{AE81DE1C-A037-4631-BC16-55820F47E9BE}" destId="{B728544B-F4C6-4D21-A0F0-E3B47D182EEA}" srcOrd="9" destOrd="0" presId="urn:microsoft.com/office/officeart/2018/2/layout/IconLabelList"/>
    <dgm:cxn modelId="{E559544A-2D45-474B-BF95-EBB0735F6B26}" type="presParOf" srcId="{AE81DE1C-A037-4631-BC16-55820F47E9BE}" destId="{7146DE0D-1E50-45DB-AAEB-7EE5E9600A06}" srcOrd="10" destOrd="0" presId="urn:microsoft.com/office/officeart/2018/2/layout/IconLabelList"/>
    <dgm:cxn modelId="{47E8A263-8127-47C6-BCEB-1D499CC4EE38}" type="presParOf" srcId="{7146DE0D-1E50-45DB-AAEB-7EE5E9600A06}" destId="{A4F8D22A-4DAA-4051-8A61-76D92AF1520E}" srcOrd="0" destOrd="0" presId="urn:microsoft.com/office/officeart/2018/2/layout/IconLabelList"/>
    <dgm:cxn modelId="{B6328F42-9162-43C1-99EF-7B72688D2996}" type="presParOf" srcId="{7146DE0D-1E50-45DB-AAEB-7EE5E9600A06}" destId="{742F2267-1FC5-4563-914F-C4AFA74DD862}" srcOrd="1" destOrd="0" presId="urn:microsoft.com/office/officeart/2018/2/layout/IconLabelList"/>
    <dgm:cxn modelId="{09338240-D3A5-4815-9AAA-EAF9A2DA41BC}" type="presParOf" srcId="{7146DE0D-1E50-45DB-AAEB-7EE5E9600A06}" destId="{77B782B8-4573-4E81-8114-05122358FFF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544D10-00C8-4DE6-8AAD-7DE66FFE7BE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3F57027-7BF3-4A45-B6F0-49D26B5E858D}">
      <dgm:prSet/>
      <dgm:spPr/>
      <dgm:t>
        <a:bodyPr/>
        <a:lstStyle/>
        <a:p>
          <a:r>
            <a:rPr lang="pt-PT"/>
            <a:t>Custos elevados no desenvolvimento;</a:t>
          </a:r>
          <a:endParaRPr lang="en-US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38B66AB-6B3F-4418-9416-9406DA3429B9}" type="parTrans" cxnId="{54352CD9-3189-496C-964B-786905B150F5}">
      <dgm:prSet/>
      <dgm:spPr/>
      <dgm:t>
        <a:bodyPr/>
        <a:lstStyle/>
        <a:p>
          <a:endParaRPr lang="en-US"/>
        </a:p>
      </dgm:t>
    </dgm:pt>
    <dgm:pt modelId="{78609E40-D739-4DAB-8B01-8344D42BDC6E}" type="sibTrans" cxnId="{54352CD9-3189-496C-964B-786905B150F5}">
      <dgm:prSet/>
      <dgm:spPr/>
      <dgm:t>
        <a:bodyPr/>
        <a:lstStyle/>
        <a:p>
          <a:endParaRPr lang="en-US"/>
        </a:p>
      </dgm:t>
    </dgm:pt>
    <dgm:pt modelId="{9C1725C6-4953-48C6-B54D-8CE6C20D5EDB}">
      <dgm:prSet/>
      <dgm:spPr/>
      <dgm:t>
        <a:bodyPr/>
        <a:lstStyle/>
        <a:p>
          <a:r>
            <a:rPr lang="pt-PT"/>
            <a:t>Projetos de alta complexidade;</a:t>
          </a:r>
          <a:endParaRPr lang="en-GB"/>
        </a:p>
      </dgm:t>
    </dgm:pt>
    <dgm:pt modelId="{2911913C-4663-43A9-8AFC-C75BDA72CA20}" type="parTrans" cxnId="{3AF7EFAB-ADA2-4D24-BA4B-D88EB8E4D982}">
      <dgm:prSet/>
      <dgm:spPr/>
      <dgm:t>
        <a:bodyPr/>
        <a:lstStyle/>
        <a:p>
          <a:endParaRPr lang="en-GB"/>
        </a:p>
      </dgm:t>
    </dgm:pt>
    <dgm:pt modelId="{EE26DD53-54F2-4B69-9A5D-DF236A542D1A}" type="sibTrans" cxnId="{3AF7EFAB-ADA2-4D24-BA4B-D88EB8E4D982}">
      <dgm:prSet/>
      <dgm:spPr/>
      <dgm:t>
        <a:bodyPr/>
        <a:lstStyle/>
        <a:p>
          <a:endParaRPr lang="en-GB"/>
        </a:p>
      </dgm:t>
    </dgm:pt>
    <dgm:pt modelId="{37AEB08D-9CB2-41F9-A51D-6BAA476A7CDD}">
      <dgm:prSet/>
      <dgm:spPr/>
      <dgm:t>
        <a:bodyPr/>
        <a:lstStyle/>
        <a:p>
          <a:r>
            <a:rPr lang="pt-PT"/>
            <a:t>Dependência de grandes contactos;</a:t>
          </a:r>
          <a:endParaRPr lang="en-GB"/>
        </a:p>
      </dgm:t>
    </dgm:pt>
    <dgm:pt modelId="{7C268E6B-8C71-462A-8723-6F4DDE55409E}" type="parTrans" cxnId="{1ECE6401-1B70-4A1A-91F9-3058C6BCA332}">
      <dgm:prSet/>
      <dgm:spPr/>
      <dgm:t>
        <a:bodyPr/>
        <a:lstStyle/>
        <a:p>
          <a:endParaRPr lang="en-GB"/>
        </a:p>
      </dgm:t>
    </dgm:pt>
    <dgm:pt modelId="{A206F712-3488-49DE-B272-F84E04C6A356}" type="sibTrans" cxnId="{1ECE6401-1B70-4A1A-91F9-3058C6BCA332}">
      <dgm:prSet/>
      <dgm:spPr/>
      <dgm:t>
        <a:bodyPr/>
        <a:lstStyle/>
        <a:p>
          <a:endParaRPr lang="en-GB"/>
        </a:p>
      </dgm:t>
    </dgm:pt>
    <dgm:pt modelId="{4C611547-7CF5-45C9-A0F5-2B2461C77143}">
      <dgm:prSet/>
      <dgm:spPr/>
      <dgm:t>
        <a:bodyPr/>
        <a:lstStyle/>
        <a:p>
          <a:r>
            <a:rPr lang="pt-PT"/>
            <a:t>Dificuldade em contratar talentos;</a:t>
          </a:r>
          <a:endParaRPr lang="en-GB"/>
        </a:p>
      </dgm:t>
    </dgm:pt>
    <dgm:pt modelId="{0898555D-120C-4769-816A-5CD690ABAABF}" type="parTrans" cxnId="{5E2FF091-60DA-4167-B56C-996865163C26}">
      <dgm:prSet/>
      <dgm:spPr/>
      <dgm:t>
        <a:bodyPr/>
        <a:lstStyle/>
        <a:p>
          <a:endParaRPr lang="en-GB"/>
        </a:p>
      </dgm:t>
    </dgm:pt>
    <dgm:pt modelId="{DE986241-1712-49E1-A80A-37165526DDA3}" type="sibTrans" cxnId="{5E2FF091-60DA-4167-B56C-996865163C26}">
      <dgm:prSet/>
      <dgm:spPr/>
      <dgm:t>
        <a:bodyPr/>
        <a:lstStyle/>
        <a:p>
          <a:endParaRPr lang="en-GB"/>
        </a:p>
      </dgm:t>
    </dgm:pt>
    <dgm:pt modelId="{46472F6F-FADF-46C7-A2B8-26EE1D34B384}">
      <dgm:prSet/>
      <dgm:spPr/>
      <dgm:t>
        <a:bodyPr/>
        <a:lstStyle/>
        <a:p>
          <a:r>
            <a:rPr lang="pt-PT"/>
            <a:t>Processos rigorosos e demorados devido a certificações</a:t>
          </a:r>
          <a:endParaRPr lang="en-GB"/>
        </a:p>
      </dgm:t>
    </dgm:pt>
    <dgm:pt modelId="{66AD9571-509A-446E-977F-3911D5DA8D68}" type="parTrans" cxnId="{DE12DECE-1864-48DA-8161-74F93FC1EF72}">
      <dgm:prSet/>
      <dgm:spPr/>
      <dgm:t>
        <a:bodyPr/>
        <a:lstStyle/>
        <a:p>
          <a:endParaRPr lang="en-GB"/>
        </a:p>
      </dgm:t>
    </dgm:pt>
    <dgm:pt modelId="{0445612A-53FD-4CCC-9EC3-79A7BF3831FC}" type="sibTrans" cxnId="{DE12DECE-1864-48DA-8161-74F93FC1EF72}">
      <dgm:prSet/>
      <dgm:spPr/>
      <dgm:t>
        <a:bodyPr/>
        <a:lstStyle/>
        <a:p>
          <a:endParaRPr lang="en-GB"/>
        </a:p>
      </dgm:t>
    </dgm:pt>
    <dgm:pt modelId="{274EC2CC-5A79-4BD2-8B96-B6E3281ABCDD}" type="pres">
      <dgm:prSet presAssocID="{FF544D10-00C8-4DE6-8AAD-7DE66FFE7BEF}" presName="root" presStyleCnt="0">
        <dgm:presLayoutVars>
          <dgm:dir/>
          <dgm:resizeHandles val="exact"/>
        </dgm:presLayoutVars>
      </dgm:prSet>
      <dgm:spPr/>
    </dgm:pt>
    <dgm:pt modelId="{E6104FDE-4148-40D0-AE29-588B646C2302}" type="pres">
      <dgm:prSet presAssocID="{83F57027-7BF3-4A45-B6F0-49D26B5E858D}" presName="compNode" presStyleCnt="0"/>
      <dgm:spPr/>
    </dgm:pt>
    <dgm:pt modelId="{F092EBCE-4AA8-459A-9A67-886474C11E8E}" type="pres">
      <dgm:prSet presAssocID="{83F57027-7BF3-4A45-B6F0-49D26B5E858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DA66012A-1BAE-42F8-93A9-529D193A593B}" type="pres">
      <dgm:prSet presAssocID="{83F57027-7BF3-4A45-B6F0-49D26B5E858D}" presName="spaceRect" presStyleCnt="0"/>
      <dgm:spPr/>
    </dgm:pt>
    <dgm:pt modelId="{B9B03548-EB42-4B5C-8015-20D07F94A684}" type="pres">
      <dgm:prSet presAssocID="{83F57027-7BF3-4A45-B6F0-49D26B5E858D}" presName="textRect" presStyleLbl="revTx" presStyleIdx="0" presStyleCnt="5">
        <dgm:presLayoutVars>
          <dgm:chMax val="1"/>
          <dgm:chPref val="1"/>
        </dgm:presLayoutVars>
      </dgm:prSet>
      <dgm:spPr/>
    </dgm:pt>
    <dgm:pt modelId="{522E248F-F05B-41AD-BDAD-880314486CB3}" type="pres">
      <dgm:prSet presAssocID="{78609E40-D739-4DAB-8B01-8344D42BDC6E}" presName="sibTrans" presStyleCnt="0"/>
      <dgm:spPr/>
    </dgm:pt>
    <dgm:pt modelId="{5EC0D8D3-0389-47B4-8ABC-80EFF09306D5}" type="pres">
      <dgm:prSet presAssocID="{9C1725C6-4953-48C6-B54D-8CE6C20D5EDB}" presName="compNode" presStyleCnt="0"/>
      <dgm:spPr/>
    </dgm:pt>
    <dgm:pt modelId="{4D3EFF68-CE21-4F05-BE40-61CF39BBCC27}" type="pres">
      <dgm:prSet presAssocID="{9C1725C6-4953-48C6-B54D-8CE6C20D5ED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anhas"/>
        </a:ext>
      </dgm:extLst>
    </dgm:pt>
    <dgm:pt modelId="{F0A541F9-3E1E-4124-8598-830BBEDD3F4D}" type="pres">
      <dgm:prSet presAssocID="{9C1725C6-4953-48C6-B54D-8CE6C20D5EDB}" presName="spaceRect" presStyleCnt="0"/>
      <dgm:spPr/>
    </dgm:pt>
    <dgm:pt modelId="{17DA076A-1327-4842-8019-9FE253D92BB0}" type="pres">
      <dgm:prSet presAssocID="{9C1725C6-4953-48C6-B54D-8CE6C20D5EDB}" presName="textRect" presStyleLbl="revTx" presStyleIdx="1" presStyleCnt="5">
        <dgm:presLayoutVars>
          <dgm:chMax val="1"/>
          <dgm:chPref val="1"/>
        </dgm:presLayoutVars>
      </dgm:prSet>
      <dgm:spPr/>
    </dgm:pt>
    <dgm:pt modelId="{A7ABAF46-633D-4992-96C4-24B355211FE6}" type="pres">
      <dgm:prSet presAssocID="{EE26DD53-54F2-4B69-9A5D-DF236A542D1A}" presName="sibTrans" presStyleCnt="0"/>
      <dgm:spPr/>
    </dgm:pt>
    <dgm:pt modelId="{FC521F78-86CF-423E-AED3-ADD20CDF7BA6}" type="pres">
      <dgm:prSet presAssocID="{37AEB08D-9CB2-41F9-A51D-6BAA476A7CDD}" presName="compNode" presStyleCnt="0"/>
      <dgm:spPr/>
    </dgm:pt>
    <dgm:pt modelId="{D0D1085C-3637-4CC7-94A8-F385C5E98DAE}" type="pres">
      <dgm:prSet presAssocID="{37AEB08D-9CB2-41F9-A51D-6BAA476A7CD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D048BA97-366F-4E21-9ECD-AF867499D580}" type="pres">
      <dgm:prSet presAssocID="{37AEB08D-9CB2-41F9-A51D-6BAA476A7CDD}" presName="spaceRect" presStyleCnt="0"/>
      <dgm:spPr/>
    </dgm:pt>
    <dgm:pt modelId="{48BE4454-D8B7-44B8-9BE4-C354C83C112A}" type="pres">
      <dgm:prSet presAssocID="{37AEB08D-9CB2-41F9-A51D-6BAA476A7CDD}" presName="textRect" presStyleLbl="revTx" presStyleIdx="2" presStyleCnt="5">
        <dgm:presLayoutVars>
          <dgm:chMax val="1"/>
          <dgm:chPref val="1"/>
        </dgm:presLayoutVars>
      </dgm:prSet>
      <dgm:spPr/>
    </dgm:pt>
    <dgm:pt modelId="{7BE8A0A4-FF4F-4688-8D69-E628EB60C782}" type="pres">
      <dgm:prSet presAssocID="{A206F712-3488-49DE-B272-F84E04C6A356}" presName="sibTrans" presStyleCnt="0"/>
      <dgm:spPr/>
    </dgm:pt>
    <dgm:pt modelId="{566AEFE9-933B-4731-86B4-27578DADCA0C}" type="pres">
      <dgm:prSet presAssocID="{4C611547-7CF5-45C9-A0F5-2B2461C77143}" presName="compNode" presStyleCnt="0"/>
      <dgm:spPr/>
    </dgm:pt>
    <dgm:pt modelId="{E0B53B9E-8515-41DF-837B-97D53C8A60AB}" type="pres">
      <dgm:prSet presAssocID="{4C611547-7CF5-45C9-A0F5-2B2461C7714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zador"/>
        </a:ext>
      </dgm:extLst>
    </dgm:pt>
    <dgm:pt modelId="{B68E3D2E-0835-4887-A392-B29AA68FBCD0}" type="pres">
      <dgm:prSet presAssocID="{4C611547-7CF5-45C9-A0F5-2B2461C77143}" presName="spaceRect" presStyleCnt="0"/>
      <dgm:spPr/>
    </dgm:pt>
    <dgm:pt modelId="{3E0DE684-DB96-41F3-859B-76036F5AD3CE}" type="pres">
      <dgm:prSet presAssocID="{4C611547-7CF5-45C9-A0F5-2B2461C77143}" presName="textRect" presStyleLbl="revTx" presStyleIdx="3" presStyleCnt="5">
        <dgm:presLayoutVars>
          <dgm:chMax val="1"/>
          <dgm:chPref val="1"/>
        </dgm:presLayoutVars>
      </dgm:prSet>
      <dgm:spPr/>
    </dgm:pt>
    <dgm:pt modelId="{4E8EFEC2-EF5E-4A32-87E2-45BAAE01AD2B}" type="pres">
      <dgm:prSet presAssocID="{DE986241-1712-49E1-A80A-37165526DDA3}" presName="sibTrans" presStyleCnt="0"/>
      <dgm:spPr/>
    </dgm:pt>
    <dgm:pt modelId="{78945168-5D54-4D66-BB49-E9629819078C}" type="pres">
      <dgm:prSet presAssocID="{46472F6F-FADF-46C7-A2B8-26EE1D34B384}" presName="compNode" presStyleCnt="0"/>
      <dgm:spPr/>
    </dgm:pt>
    <dgm:pt modelId="{3FC201A2-5938-4D44-B877-AE07E000CC82}" type="pres">
      <dgm:prSet presAssocID="{46472F6F-FADF-46C7-A2B8-26EE1D34B38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12F984F6-B88D-45AF-A6F7-DF6B35C538B0}" type="pres">
      <dgm:prSet presAssocID="{46472F6F-FADF-46C7-A2B8-26EE1D34B384}" presName="spaceRect" presStyleCnt="0"/>
      <dgm:spPr/>
    </dgm:pt>
    <dgm:pt modelId="{E48A1ACE-3EBB-44AC-ADCF-9ECADC052176}" type="pres">
      <dgm:prSet presAssocID="{46472F6F-FADF-46C7-A2B8-26EE1D34B38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ECE6401-1B70-4A1A-91F9-3058C6BCA332}" srcId="{FF544D10-00C8-4DE6-8AAD-7DE66FFE7BEF}" destId="{37AEB08D-9CB2-41F9-A51D-6BAA476A7CDD}" srcOrd="2" destOrd="0" parTransId="{7C268E6B-8C71-462A-8723-6F4DDE55409E}" sibTransId="{A206F712-3488-49DE-B272-F84E04C6A356}"/>
    <dgm:cxn modelId="{FAD20F0C-E458-477E-8EC0-2A5ECB821102}" type="presOf" srcId="{9C1725C6-4953-48C6-B54D-8CE6C20D5EDB}" destId="{17DA076A-1327-4842-8019-9FE253D92BB0}" srcOrd="0" destOrd="0" presId="urn:microsoft.com/office/officeart/2018/2/layout/IconLabelList"/>
    <dgm:cxn modelId="{B6E10480-43B7-434D-9F4E-DF0D5F6F49D6}" type="presOf" srcId="{FF544D10-00C8-4DE6-8AAD-7DE66FFE7BEF}" destId="{274EC2CC-5A79-4BD2-8B96-B6E3281ABCDD}" srcOrd="0" destOrd="0" presId="urn:microsoft.com/office/officeart/2018/2/layout/IconLabelList"/>
    <dgm:cxn modelId="{5E2FF091-60DA-4167-B56C-996865163C26}" srcId="{FF544D10-00C8-4DE6-8AAD-7DE66FFE7BEF}" destId="{4C611547-7CF5-45C9-A0F5-2B2461C77143}" srcOrd="3" destOrd="0" parTransId="{0898555D-120C-4769-816A-5CD690ABAABF}" sibTransId="{DE986241-1712-49E1-A80A-37165526DDA3}"/>
    <dgm:cxn modelId="{3AF7EFAB-ADA2-4D24-BA4B-D88EB8E4D982}" srcId="{FF544D10-00C8-4DE6-8AAD-7DE66FFE7BEF}" destId="{9C1725C6-4953-48C6-B54D-8CE6C20D5EDB}" srcOrd="1" destOrd="0" parTransId="{2911913C-4663-43A9-8AFC-C75BDA72CA20}" sibTransId="{EE26DD53-54F2-4B69-9A5D-DF236A542D1A}"/>
    <dgm:cxn modelId="{FA3776AC-5337-4F00-AD34-15A84430A195}" type="presOf" srcId="{46472F6F-FADF-46C7-A2B8-26EE1D34B384}" destId="{E48A1ACE-3EBB-44AC-ADCF-9ECADC052176}" srcOrd="0" destOrd="0" presId="urn:microsoft.com/office/officeart/2018/2/layout/IconLabelList"/>
    <dgm:cxn modelId="{4EE577AE-CD1C-41BB-AAB0-EC9013A79345}" type="presOf" srcId="{83F57027-7BF3-4A45-B6F0-49D26B5E858D}" destId="{B9B03548-EB42-4B5C-8015-20D07F94A684}" srcOrd="0" destOrd="0" presId="urn:microsoft.com/office/officeart/2018/2/layout/IconLabelList"/>
    <dgm:cxn modelId="{A07FC2B5-BB9A-413D-89D7-089F83691214}" type="presOf" srcId="{37AEB08D-9CB2-41F9-A51D-6BAA476A7CDD}" destId="{48BE4454-D8B7-44B8-9BE4-C354C83C112A}" srcOrd="0" destOrd="0" presId="urn:microsoft.com/office/officeart/2018/2/layout/IconLabelList"/>
    <dgm:cxn modelId="{DE12DECE-1864-48DA-8161-74F93FC1EF72}" srcId="{FF544D10-00C8-4DE6-8AAD-7DE66FFE7BEF}" destId="{46472F6F-FADF-46C7-A2B8-26EE1D34B384}" srcOrd="4" destOrd="0" parTransId="{66AD9571-509A-446E-977F-3911D5DA8D68}" sibTransId="{0445612A-53FD-4CCC-9EC3-79A7BF3831FC}"/>
    <dgm:cxn modelId="{7202BAD3-94E0-4B9C-8462-8BAE3BF3F42D}" type="presOf" srcId="{4C611547-7CF5-45C9-A0F5-2B2461C77143}" destId="{3E0DE684-DB96-41F3-859B-76036F5AD3CE}" srcOrd="0" destOrd="0" presId="urn:microsoft.com/office/officeart/2018/2/layout/IconLabelList"/>
    <dgm:cxn modelId="{54352CD9-3189-496C-964B-786905B150F5}" srcId="{FF544D10-00C8-4DE6-8AAD-7DE66FFE7BEF}" destId="{83F57027-7BF3-4A45-B6F0-49D26B5E858D}" srcOrd="0" destOrd="0" parTransId="{338B66AB-6B3F-4418-9416-9406DA3429B9}" sibTransId="{78609E40-D739-4DAB-8B01-8344D42BDC6E}"/>
    <dgm:cxn modelId="{8AED69EC-A442-47AC-97A6-E280DF15B1FE}" type="presParOf" srcId="{274EC2CC-5A79-4BD2-8B96-B6E3281ABCDD}" destId="{E6104FDE-4148-40D0-AE29-588B646C2302}" srcOrd="0" destOrd="0" presId="urn:microsoft.com/office/officeart/2018/2/layout/IconLabelList"/>
    <dgm:cxn modelId="{0FE1D196-8994-4604-B8B5-1552797E8728}" type="presParOf" srcId="{E6104FDE-4148-40D0-AE29-588B646C2302}" destId="{F092EBCE-4AA8-459A-9A67-886474C11E8E}" srcOrd="0" destOrd="0" presId="urn:microsoft.com/office/officeart/2018/2/layout/IconLabelList"/>
    <dgm:cxn modelId="{6856F259-C476-40B7-955E-CB3ABD348861}" type="presParOf" srcId="{E6104FDE-4148-40D0-AE29-588B646C2302}" destId="{DA66012A-1BAE-42F8-93A9-529D193A593B}" srcOrd="1" destOrd="0" presId="urn:microsoft.com/office/officeart/2018/2/layout/IconLabelList"/>
    <dgm:cxn modelId="{DA7A8D5E-446F-4B8F-8CAC-D729893720D8}" type="presParOf" srcId="{E6104FDE-4148-40D0-AE29-588B646C2302}" destId="{B9B03548-EB42-4B5C-8015-20D07F94A684}" srcOrd="2" destOrd="0" presId="urn:microsoft.com/office/officeart/2018/2/layout/IconLabelList"/>
    <dgm:cxn modelId="{6EC65F6C-15F3-44C0-842D-C75A7095973B}" type="presParOf" srcId="{274EC2CC-5A79-4BD2-8B96-B6E3281ABCDD}" destId="{522E248F-F05B-41AD-BDAD-880314486CB3}" srcOrd="1" destOrd="0" presId="urn:microsoft.com/office/officeart/2018/2/layout/IconLabelList"/>
    <dgm:cxn modelId="{752105C3-6A01-4BB4-8F3F-725DD90BC1E7}" type="presParOf" srcId="{274EC2CC-5A79-4BD2-8B96-B6E3281ABCDD}" destId="{5EC0D8D3-0389-47B4-8ABC-80EFF09306D5}" srcOrd="2" destOrd="0" presId="urn:microsoft.com/office/officeart/2018/2/layout/IconLabelList"/>
    <dgm:cxn modelId="{E8CC7536-1C1A-4679-82C2-C2C0101E5EC5}" type="presParOf" srcId="{5EC0D8D3-0389-47B4-8ABC-80EFF09306D5}" destId="{4D3EFF68-CE21-4F05-BE40-61CF39BBCC27}" srcOrd="0" destOrd="0" presId="urn:microsoft.com/office/officeart/2018/2/layout/IconLabelList"/>
    <dgm:cxn modelId="{4857751C-9CA4-4A66-AFFC-A293BD59D6FF}" type="presParOf" srcId="{5EC0D8D3-0389-47B4-8ABC-80EFF09306D5}" destId="{F0A541F9-3E1E-4124-8598-830BBEDD3F4D}" srcOrd="1" destOrd="0" presId="urn:microsoft.com/office/officeart/2018/2/layout/IconLabelList"/>
    <dgm:cxn modelId="{3F736368-B88F-4C0F-83F1-B345E390257C}" type="presParOf" srcId="{5EC0D8D3-0389-47B4-8ABC-80EFF09306D5}" destId="{17DA076A-1327-4842-8019-9FE253D92BB0}" srcOrd="2" destOrd="0" presId="urn:microsoft.com/office/officeart/2018/2/layout/IconLabelList"/>
    <dgm:cxn modelId="{392BB9C1-9B29-4644-837C-CC2449BF36FA}" type="presParOf" srcId="{274EC2CC-5A79-4BD2-8B96-B6E3281ABCDD}" destId="{A7ABAF46-633D-4992-96C4-24B355211FE6}" srcOrd="3" destOrd="0" presId="urn:microsoft.com/office/officeart/2018/2/layout/IconLabelList"/>
    <dgm:cxn modelId="{2CBDB6E7-5355-4A81-8FBE-B36A4CE9C70C}" type="presParOf" srcId="{274EC2CC-5A79-4BD2-8B96-B6E3281ABCDD}" destId="{FC521F78-86CF-423E-AED3-ADD20CDF7BA6}" srcOrd="4" destOrd="0" presId="urn:microsoft.com/office/officeart/2018/2/layout/IconLabelList"/>
    <dgm:cxn modelId="{3AE8641A-A185-41B1-AD8E-555DCC7D4037}" type="presParOf" srcId="{FC521F78-86CF-423E-AED3-ADD20CDF7BA6}" destId="{D0D1085C-3637-4CC7-94A8-F385C5E98DAE}" srcOrd="0" destOrd="0" presId="urn:microsoft.com/office/officeart/2018/2/layout/IconLabelList"/>
    <dgm:cxn modelId="{80A5126E-95C4-4417-8A32-23D62287AAC9}" type="presParOf" srcId="{FC521F78-86CF-423E-AED3-ADD20CDF7BA6}" destId="{D048BA97-366F-4E21-9ECD-AF867499D580}" srcOrd="1" destOrd="0" presId="urn:microsoft.com/office/officeart/2018/2/layout/IconLabelList"/>
    <dgm:cxn modelId="{C64D4B49-64DA-4B50-BD9B-37EDC5A57769}" type="presParOf" srcId="{FC521F78-86CF-423E-AED3-ADD20CDF7BA6}" destId="{48BE4454-D8B7-44B8-9BE4-C354C83C112A}" srcOrd="2" destOrd="0" presId="urn:microsoft.com/office/officeart/2018/2/layout/IconLabelList"/>
    <dgm:cxn modelId="{C0D8E3E1-4660-4525-ACA4-F56766459361}" type="presParOf" srcId="{274EC2CC-5A79-4BD2-8B96-B6E3281ABCDD}" destId="{7BE8A0A4-FF4F-4688-8D69-E628EB60C782}" srcOrd="5" destOrd="0" presId="urn:microsoft.com/office/officeart/2018/2/layout/IconLabelList"/>
    <dgm:cxn modelId="{87AFC02B-080F-447F-823F-0D9799D5EFAE}" type="presParOf" srcId="{274EC2CC-5A79-4BD2-8B96-B6E3281ABCDD}" destId="{566AEFE9-933B-4731-86B4-27578DADCA0C}" srcOrd="6" destOrd="0" presId="urn:microsoft.com/office/officeart/2018/2/layout/IconLabelList"/>
    <dgm:cxn modelId="{6C34B93A-C69D-459F-9F4D-FCB0F1E52BDE}" type="presParOf" srcId="{566AEFE9-933B-4731-86B4-27578DADCA0C}" destId="{E0B53B9E-8515-41DF-837B-97D53C8A60AB}" srcOrd="0" destOrd="0" presId="urn:microsoft.com/office/officeart/2018/2/layout/IconLabelList"/>
    <dgm:cxn modelId="{D13E78B8-0A94-4DC2-9205-42BE183E5C71}" type="presParOf" srcId="{566AEFE9-933B-4731-86B4-27578DADCA0C}" destId="{B68E3D2E-0835-4887-A392-B29AA68FBCD0}" srcOrd="1" destOrd="0" presId="urn:microsoft.com/office/officeart/2018/2/layout/IconLabelList"/>
    <dgm:cxn modelId="{F57336DB-1400-4297-86E4-D2BDA2FD301E}" type="presParOf" srcId="{566AEFE9-933B-4731-86B4-27578DADCA0C}" destId="{3E0DE684-DB96-41F3-859B-76036F5AD3CE}" srcOrd="2" destOrd="0" presId="urn:microsoft.com/office/officeart/2018/2/layout/IconLabelList"/>
    <dgm:cxn modelId="{0DA4D512-D205-4312-8DA0-96E79BFE24D6}" type="presParOf" srcId="{274EC2CC-5A79-4BD2-8B96-B6E3281ABCDD}" destId="{4E8EFEC2-EF5E-4A32-87E2-45BAAE01AD2B}" srcOrd="7" destOrd="0" presId="urn:microsoft.com/office/officeart/2018/2/layout/IconLabelList"/>
    <dgm:cxn modelId="{DE14D188-E789-409E-A469-6C214B5A59EA}" type="presParOf" srcId="{274EC2CC-5A79-4BD2-8B96-B6E3281ABCDD}" destId="{78945168-5D54-4D66-BB49-E9629819078C}" srcOrd="8" destOrd="0" presId="urn:microsoft.com/office/officeart/2018/2/layout/IconLabelList"/>
    <dgm:cxn modelId="{B123F004-0CC6-4F5C-8885-BC2DA3DADF33}" type="presParOf" srcId="{78945168-5D54-4D66-BB49-E9629819078C}" destId="{3FC201A2-5938-4D44-B877-AE07E000CC82}" srcOrd="0" destOrd="0" presId="urn:microsoft.com/office/officeart/2018/2/layout/IconLabelList"/>
    <dgm:cxn modelId="{1E3A5108-AB01-45E9-80E5-4A619BC0B791}" type="presParOf" srcId="{78945168-5D54-4D66-BB49-E9629819078C}" destId="{12F984F6-B88D-45AF-A6F7-DF6B35C538B0}" srcOrd="1" destOrd="0" presId="urn:microsoft.com/office/officeart/2018/2/layout/IconLabelList"/>
    <dgm:cxn modelId="{544DCEA3-0AB5-4723-B668-FDD51367F0DF}" type="presParOf" srcId="{78945168-5D54-4D66-BB49-E9629819078C}" destId="{E48A1ACE-3EBB-44AC-ADCF-9ECADC0521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544D10-00C8-4DE6-8AAD-7DE66FFE7BE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83F57027-7BF3-4A45-B6F0-49D26B5E858D}">
      <dgm:prSet/>
      <dgm:spPr/>
      <dgm:t>
        <a:bodyPr/>
        <a:lstStyle/>
        <a:p>
          <a:r>
            <a:rPr lang="pt-PT"/>
            <a:t>Investimento crescente em inteligência Artificial</a:t>
          </a:r>
          <a:endParaRPr lang="en-US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38B66AB-6B3F-4418-9416-9406DA3429B9}" type="parTrans" cxnId="{54352CD9-3189-496C-964B-786905B150F5}">
      <dgm:prSet/>
      <dgm:spPr/>
      <dgm:t>
        <a:bodyPr/>
        <a:lstStyle/>
        <a:p>
          <a:endParaRPr lang="en-US"/>
        </a:p>
      </dgm:t>
    </dgm:pt>
    <dgm:pt modelId="{78609E40-D739-4DAB-8B01-8344D42BDC6E}" type="sibTrans" cxnId="{54352CD9-3189-496C-964B-786905B150F5}">
      <dgm:prSet/>
      <dgm:spPr/>
      <dgm:t>
        <a:bodyPr/>
        <a:lstStyle/>
        <a:p>
          <a:endParaRPr lang="en-US"/>
        </a:p>
      </dgm:t>
    </dgm:pt>
    <dgm:pt modelId="{91C7CC0A-A9C6-4D7C-B2B7-1A537AC52401}">
      <dgm:prSet/>
      <dgm:spPr/>
      <dgm:t>
        <a:bodyPr/>
        <a:lstStyle/>
        <a:p>
          <a:r>
            <a:rPr lang="pt-PT"/>
            <a:t>Expansão para novos mercados</a:t>
          </a:r>
          <a:endParaRPr lang="en-GB"/>
        </a:p>
      </dgm:t>
    </dgm:pt>
    <dgm:pt modelId="{9C013D67-E39E-4A3F-9F41-CE0C8575C146}" type="parTrans" cxnId="{C24C621F-B441-41D6-93E2-E10511B349B3}">
      <dgm:prSet/>
      <dgm:spPr/>
      <dgm:t>
        <a:bodyPr/>
        <a:lstStyle/>
        <a:p>
          <a:endParaRPr lang="en-GB"/>
        </a:p>
      </dgm:t>
    </dgm:pt>
    <dgm:pt modelId="{5175DA0A-9B75-4721-AE82-14AA61E6102E}" type="sibTrans" cxnId="{C24C621F-B441-41D6-93E2-E10511B349B3}">
      <dgm:prSet/>
      <dgm:spPr/>
      <dgm:t>
        <a:bodyPr/>
        <a:lstStyle/>
        <a:p>
          <a:endParaRPr lang="en-GB"/>
        </a:p>
      </dgm:t>
    </dgm:pt>
    <dgm:pt modelId="{361C7DB0-CB03-4B53-8A76-BE5D41554DCB}">
      <dgm:prSet/>
      <dgm:spPr/>
      <dgm:t>
        <a:bodyPr/>
        <a:lstStyle/>
        <a:p>
          <a:r>
            <a:rPr lang="pt-PT"/>
            <a:t>Crescimento do Setor Tecnológico</a:t>
          </a:r>
          <a:endParaRPr lang="en-GB"/>
        </a:p>
      </dgm:t>
    </dgm:pt>
    <dgm:pt modelId="{8CA9FFF4-3A3A-4371-A975-8B560035E8EE}" type="parTrans" cxnId="{CA26E52F-8500-42E2-8EFA-A3D3D6C444A4}">
      <dgm:prSet/>
      <dgm:spPr/>
      <dgm:t>
        <a:bodyPr/>
        <a:lstStyle/>
        <a:p>
          <a:endParaRPr lang="en-GB"/>
        </a:p>
      </dgm:t>
    </dgm:pt>
    <dgm:pt modelId="{FD11D130-EBD7-4162-B7D4-0C771E6067CB}" type="sibTrans" cxnId="{CA26E52F-8500-42E2-8EFA-A3D3D6C444A4}">
      <dgm:prSet/>
      <dgm:spPr/>
      <dgm:t>
        <a:bodyPr/>
        <a:lstStyle/>
        <a:p>
          <a:endParaRPr lang="en-GB"/>
        </a:p>
      </dgm:t>
    </dgm:pt>
    <dgm:pt modelId="{93F69BCA-4DC3-4E9E-B7FE-D380509F4263}">
      <dgm:prSet/>
      <dgm:spPr/>
      <dgm:t>
        <a:bodyPr/>
        <a:lstStyle/>
        <a:p>
          <a:r>
            <a:rPr lang="pt-PT"/>
            <a:t>Aceleração da digitalização e automação</a:t>
          </a:r>
          <a:endParaRPr lang="en-GB"/>
        </a:p>
      </dgm:t>
    </dgm:pt>
    <dgm:pt modelId="{C1CB838A-6014-4426-8A3B-579E9A0CA3F6}" type="parTrans" cxnId="{CA57A88F-6F77-45EB-946D-AC054D86935E}">
      <dgm:prSet/>
      <dgm:spPr/>
      <dgm:t>
        <a:bodyPr/>
        <a:lstStyle/>
        <a:p>
          <a:endParaRPr lang="en-GB"/>
        </a:p>
      </dgm:t>
    </dgm:pt>
    <dgm:pt modelId="{BDB8179A-97AB-4A5A-B0EE-90B1BE13FE0C}" type="sibTrans" cxnId="{CA57A88F-6F77-45EB-946D-AC054D86935E}">
      <dgm:prSet/>
      <dgm:spPr/>
      <dgm:t>
        <a:bodyPr/>
        <a:lstStyle/>
        <a:p>
          <a:endParaRPr lang="en-GB"/>
        </a:p>
      </dgm:t>
    </dgm:pt>
    <dgm:pt modelId="{49FE6184-F253-4B1A-B78D-74522E9B4538}">
      <dgm:prSet/>
      <dgm:spPr/>
      <dgm:t>
        <a:bodyPr/>
        <a:lstStyle/>
        <a:p>
          <a:r>
            <a:rPr lang="pt-PT" dirty="0"/>
            <a:t>Maior procura por segurança na rede</a:t>
          </a:r>
          <a:endParaRPr lang="en-GB" dirty="0"/>
        </a:p>
      </dgm:t>
    </dgm:pt>
    <dgm:pt modelId="{A13EE972-18E4-43CA-BFC4-7E5A47025C3E}" type="parTrans" cxnId="{C1DD254A-EEAC-4061-833D-DBFA8ACC1926}">
      <dgm:prSet/>
      <dgm:spPr/>
      <dgm:t>
        <a:bodyPr/>
        <a:lstStyle/>
        <a:p>
          <a:endParaRPr lang="en-GB"/>
        </a:p>
      </dgm:t>
    </dgm:pt>
    <dgm:pt modelId="{C91C4CF6-662F-4AA7-B42E-B351653356D9}" type="sibTrans" cxnId="{C1DD254A-EEAC-4061-833D-DBFA8ACC1926}">
      <dgm:prSet/>
      <dgm:spPr/>
      <dgm:t>
        <a:bodyPr/>
        <a:lstStyle/>
        <a:p>
          <a:endParaRPr lang="en-GB"/>
        </a:p>
      </dgm:t>
    </dgm:pt>
    <dgm:pt modelId="{85C07293-2449-4EFC-BEE7-2681BC0A0C39}" type="pres">
      <dgm:prSet presAssocID="{FF544D10-00C8-4DE6-8AAD-7DE66FFE7BEF}" presName="root" presStyleCnt="0">
        <dgm:presLayoutVars>
          <dgm:dir/>
          <dgm:resizeHandles val="exact"/>
        </dgm:presLayoutVars>
      </dgm:prSet>
      <dgm:spPr/>
    </dgm:pt>
    <dgm:pt modelId="{EAC45241-8F81-427B-8B1F-3EFD842D36C2}" type="pres">
      <dgm:prSet presAssocID="{FF544D10-00C8-4DE6-8AAD-7DE66FFE7BEF}" presName="container" presStyleCnt="0">
        <dgm:presLayoutVars>
          <dgm:dir/>
          <dgm:resizeHandles val="exact"/>
        </dgm:presLayoutVars>
      </dgm:prSet>
      <dgm:spPr/>
    </dgm:pt>
    <dgm:pt modelId="{EAC9208D-238A-418C-B479-132D8B792D4C}" type="pres">
      <dgm:prSet presAssocID="{83F57027-7BF3-4A45-B6F0-49D26B5E858D}" presName="compNode" presStyleCnt="0"/>
      <dgm:spPr/>
    </dgm:pt>
    <dgm:pt modelId="{388B074D-33B6-43CC-9E28-F7D0CAA0F753}" type="pres">
      <dgm:prSet presAssocID="{83F57027-7BF3-4A45-B6F0-49D26B5E858D}" presName="iconBgRect" presStyleLbl="bgShp" presStyleIdx="0" presStyleCnt="5"/>
      <dgm:spPr/>
    </dgm:pt>
    <dgm:pt modelId="{96D82E0E-1617-4849-8959-1478EDABEAC5}" type="pres">
      <dgm:prSet presAssocID="{83F57027-7BF3-4A45-B6F0-49D26B5E858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7DD52B6-9422-425B-AA6D-A1E9E41F20E6}" type="pres">
      <dgm:prSet presAssocID="{83F57027-7BF3-4A45-B6F0-49D26B5E858D}" presName="spaceRect" presStyleCnt="0"/>
      <dgm:spPr/>
    </dgm:pt>
    <dgm:pt modelId="{9F5C9270-8699-4683-BBFD-D327D966AA88}" type="pres">
      <dgm:prSet presAssocID="{83F57027-7BF3-4A45-B6F0-49D26B5E858D}" presName="textRect" presStyleLbl="revTx" presStyleIdx="0" presStyleCnt="5">
        <dgm:presLayoutVars>
          <dgm:chMax val="1"/>
          <dgm:chPref val="1"/>
        </dgm:presLayoutVars>
      </dgm:prSet>
      <dgm:spPr/>
    </dgm:pt>
    <dgm:pt modelId="{F65BAD02-8DBF-482A-B8F9-659C1D3AAC65}" type="pres">
      <dgm:prSet presAssocID="{78609E40-D739-4DAB-8B01-8344D42BDC6E}" presName="sibTrans" presStyleLbl="sibTrans2D1" presStyleIdx="0" presStyleCnt="0"/>
      <dgm:spPr/>
    </dgm:pt>
    <dgm:pt modelId="{430A0BD1-390A-4A68-81CC-B04FA70D4826}" type="pres">
      <dgm:prSet presAssocID="{91C7CC0A-A9C6-4D7C-B2B7-1A537AC52401}" presName="compNode" presStyleCnt="0"/>
      <dgm:spPr/>
    </dgm:pt>
    <dgm:pt modelId="{F9C9FBCB-9C4E-419E-8085-084D6ECA19B8}" type="pres">
      <dgm:prSet presAssocID="{91C7CC0A-A9C6-4D7C-B2B7-1A537AC52401}" presName="iconBgRect" presStyleLbl="bgShp" presStyleIdx="1" presStyleCnt="5"/>
      <dgm:spPr/>
    </dgm:pt>
    <dgm:pt modelId="{8CF5AE2A-5513-4FC3-ADC7-27D62C650286}" type="pres">
      <dgm:prSet presAssocID="{91C7CC0A-A9C6-4D7C-B2B7-1A537AC5240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erto de mão"/>
        </a:ext>
      </dgm:extLst>
    </dgm:pt>
    <dgm:pt modelId="{7D0337A9-FF66-442F-B644-4BDA66BB409C}" type="pres">
      <dgm:prSet presAssocID="{91C7CC0A-A9C6-4D7C-B2B7-1A537AC52401}" presName="spaceRect" presStyleCnt="0"/>
      <dgm:spPr/>
    </dgm:pt>
    <dgm:pt modelId="{7A69CE93-B604-41CB-9DC3-DA0C2201ABDE}" type="pres">
      <dgm:prSet presAssocID="{91C7CC0A-A9C6-4D7C-B2B7-1A537AC52401}" presName="textRect" presStyleLbl="revTx" presStyleIdx="1" presStyleCnt="5">
        <dgm:presLayoutVars>
          <dgm:chMax val="1"/>
          <dgm:chPref val="1"/>
        </dgm:presLayoutVars>
      </dgm:prSet>
      <dgm:spPr/>
    </dgm:pt>
    <dgm:pt modelId="{9DF90FC3-2D04-4F87-BC2C-AC65A09F595A}" type="pres">
      <dgm:prSet presAssocID="{5175DA0A-9B75-4721-AE82-14AA61E6102E}" presName="sibTrans" presStyleLbl="sibTrans2D1" presStyleIdx="0" presStyleCnt="0"/>
      <dgm:spPr/>
    </dgm:pt>
    <dgm:pt modelId="{C4682B73-A2F9-4C92-871C-3421D310E44C}" type="pres">
      <dgm:prSet presAssocID="{361C7DB0-CB03-4B53-8A76-BE5D41554DCB}" presName="compNode" presStyleCnt="0"/>
      <dgm:spPr/>
    </dgm:pt>
    <dgm:pt modelId="{37864D8F-EEB1-40D4-AA75-94E7BCF64136}" type="pres">
      <dgm:prSet presAssocID="{361C7DB0-CB03-4B53-8A76-BE5D41554DCB}" presName="iconBgRect" presStyleLbl="bgShp" presStyleIdx="2" presStyleCnt="5"/>
      <dgm:spPr/>
    </dgm:pt>
    <dgm:pt modelId="{BB26E07E-5A07-4EDC-AA31-351923E9855D}" type="pres">
      <dgm:prSet presAssocID="{361C7DB0-CB03-4B53-8A76-BE5D41554DC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40F415A6-72BE-42EA-A6C4-10DECFE29E96}" type="pres">
      <dgm:prSet presAssocID="{361C7DB0-CB03-4B53-8A76-BE5D41554DCB}" presName="spaceRect" presStyleCnt="0"/>
      <dgm:spPr/>
    </dgm:pt>
    <dgm:pt modelId="{C01F0110-2B29-476C-BEEF-E317FB9270E3}" type="pres">
      <dgm:prSet presAssocID="{361C7DB0-CB03-4B53-8A76-BE5D41554DCB}" presName="textRect" presStyleLbl="revTx" presStyleIdx="2" presStyleCnt="5">
        <dgm:presLayoutVars>
          <dgm:chMax val="1"/>
          <dgm:chPref val="1"/>
        </dgm:presLayoutVars>
      </dgm:prSet>
      <dgm:spPr/>
    </dgm:pt>
    <dgm:pt modelId="{62E7FD6A-DCAB-4D44-9647-55BB308424D4}" type="pres">
      <dgm:prSet presAssocID="{FD11D130-EBD7-4162-B7D4-0C771E6067CB}" presName="sibTrans" presStyleLbl="sibTrans2D1" presStyleIdx="0" presStyleCnt="0"/>
      <dgm:spPr/>
    </dgm:pt>
    <dgm:pt modelId="{B5606526-7A7D-433A-A1AC-581D570E7F84}" type="pres">
      <dgm:prSet presAssocID="{93F69BCA-4DC3-4E9E-B7FE-D380509F4263}" presName="compNode" presStyleCnt="0"/>
      <dgm:spPr/>
    </dgm:pt>
    <dgm:pt modelId="{0EEFE1EF-301D-4D88-9CDB-9E37F56A8F09}" type="pres">
      <dgm:prSet presAssocID="{93F69BCA-4DC3-4E9E-B7FE-D380509F4263}" presName="iconBgRect" presStyleLbl="bgShp" presStyleIdx="3" presStyleCnt="5"/>
      <dgm:spPr/>
    </dgm:pt>
    <dgm:pt modelId="{A3991E7D-2D54-45BA-8E2D-8EEC596CEC71}" type="pres">
      <dgm:prSet presAssocID="{93F69BCA-4DC3-4E9E-B7FE-D380509F426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85DF9345-ED55-45B5-A0E8-503DB8F8072F}" type="pres">
      <dgm:prSet presAssocID="{93F69BCA-4DC3-4E9E-B7FE-D380509F4263}" presName="spaceRect" presStyleCnt="0"/>
      <dgm:spPr/>
    </dgm:pt>
    <dgm:pt modelId="{99478B7A-1298-4C1D-9DC6-CC63025BAA96}" type="pres">
      <dgm:prSet presAssocID="{93F69BCA-4DC3-4E9E-B7FE-D380509F4263}" presName="textRect" presStyleLbl="revTx" presStyleIdx="3" presStyleCnt="5">
        <dgm:presLayoutVars>
          <dgm:chMax val="1"/>
          <dgm:chPref val="1"/>
        </dgm:presLayoutVars>
      </dgm:prSet>
      <dgm:spPr/>
    </dgm:pt>
    <dgm:pt modelId="{D49D8902-7F94-4E88-8248-1667EAA19887}" type="pres">
      <dgm:prSet presAssocID="{BDB8179A-97AB-4A5A-B0EE-90B1BE13FE0C}" presName="sibTrans" presStyleLbl="sibTrans2D1" presStyleIdx="0" presStyleCnt="0"/>
      <dgm:spPr/>
    </dgm:pt>
    <dgm:pt modelId="{533CB32C-67B4-4ED3-B81C-FBAEEA629B57}" type="pres">
      <dgm:prSet presAssocID="{49FE6184-F253-4B1A-B78D-74522E9B4538}" presName="compNode" presStyleCnt="0"/>
      <dgm:spPr/>
    </dgm:pt>
    <dgm:pt modelId="{4238CAE3-9371-4F1E-92F8-83FB525F259E}" type="pres">
      <dgm:prSet presAssocID="{49FE6184-F253-4B1A-B78D-74522E9B4538}" presName="iconBgRect" presStyleLbl="bgShp" presStyleIdx="4" presStyleCnt="5"/>
      <dgm:spPr/>
    </dgm:pt>
    <dgm:pt modelId="{74ED2F82-3FC0-4BEE-8FCC-092EBF6D86C4}" type="pres">
      <dgm:prSet presAssocID="{49FE6184-F253-4B1A-B78D-74522E9B453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D679363B-46E4-4673-B32D-53253B83DDD2}" type="pres">
      <dgm:prSet presAssocID="{49FE6184-F253-4B1A-B78D-74522E9B4538}" presName="spaceRect" presStyleCnt="0"/>
      <dgm:spPr/>
    </dgm:pt>
    <dgm:pt modelId="{85450664-E675-4FE0-A949-0DD3582CC999}" type="pres">
      <dgm:prSet presAssocID="{49FE6184-F253-4B1A-B78D-74522E9B453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ABCD014-F9FB-4E2A-9C34-D68EB60F2A57}" type="presOf" srcId="{78609E40-D739-4DAB-8B01-8344D42BDC6E}" destId="{F65BAD02-8DBF-482A-B8F9-659C1D3AAC65}" srcOrd="0" destOrd="0" presId="urn:microsoft.com/office/officeart/2018/2/layout/IconCircleList"/>
    <dgm:cxn modelId="{C24C621F-B441-41D6-93E2-E10511B349B3}" srcId="{FF544D10-00C8-4DE6-8AAD-7DE66FFE7BEF}" destId="{91C7CC0A-A9C6-4D7C-B2B7-1A537AC52401}" srcOrd="1" destOrd="0" parTransId="{9C013D67-E39E-4A3F-9F41-CE0C8575C146}" sibTransId="{5175DA0A-9B75-4721-AE82-14AA61E6102E}"/>
    <dgm:cxn modelId="{CA26E52F-8500-42E2-8EFA-A3D3D6C444A4}" srcId="{FF544D10-00C8-4DE6-8AAD-7DE66FFE7BEF}" destId="{361C7DB0-CB03-4B53-8A76-BE5D41554DCB}" srcOrd="2" destOrd="0" parTransId="{8CA9FFF4-3A3A-4371-A975-8B560035E8EE}" sibTransId="{FD11D130-EBD7-4162-B7D4-0C771E6067CB}"/>
    <dgm:cxn modelId="{ECB92E34-E783-4B13-A8D5-1F8BD0801E8C}" type="presOf" srcId="{BDB8179A-97AB-4A5A-B0EE-90B1BE13FE0C}" destId="{D49D8902-7F94-4E88-8248-1667EAA19887}" srcOrd="0" destOrd="0" presId="urn:microsoft.com/office/officeart/2018/2/layout/IconCircleList"/>
    <dgm:cxn modelId="{862D2541-6876-47AF-ACE4-A2BB9264FBC5}" type="presOf" srcId="{361C7DB0-CB03-4B53-8A76-BE5D41554DCB}" destId="{C01F0110-2B29-476C-BEEF-E317FB9270E3}" srcOrd="0" destOrd="0" presId="urn:microsoft.com/office/officeart/2018/2/layout/IconCircleList"/>
    <dgm:cxn modelId="{B841B642-BB46-4EA5-B8C0-DA541FD4DCF9}" type="presOf" srcId="{91C7CC0A-A9C6-4D7C-B2B7-1A537AC52401}" destId="{7A69CE93-B604-41CB-9DC3-DA0C2201ABDE}" srcOrd="0" destOrd="0" presId="urn:microsoft.com/office/officeart/2018/2/layout/IconCircleList"/>
    <dgm:cxn modelId="{36E23F67-4FC8-473C-908B-5D66AD165151}" type="presOf" srcId="{93F69BCA-4DC3-4E9E-B7FE-D380509F4263}" destId="{99478B7A-1298-4C1D-9DC6-CC63025BAA96}" srcOrd="0" destOrd="0" presId="urn:microsoft.com/office/officeart/2018/2/layout/IconCircleList"/>
    <dgm:cxn modelId="{99C88D68-4E20-45A0-9836-DF8829B121C8}" type="presOf" srcId="{5175DA0A-9B75-4721-AE82-14AA61E6102E}" destId="{9DF90FC3-2D04-4F87-BC2C-AC65A09F595A}" srcOrd="0" destOrd="0" presId="urn:microsoft.com/office/officeart/2018/2/layout/IconCircleList"/>
    <dgm:cxn modelId="{C1DD254A-EEAC-4061-833D-DBFA8ACC1926}" srcId="{FF544D10-00C8-4DE6-8AAD-7DE66FFE7BEF}" destId="{49FE6184-F253-4B1A-B78D-74522E9B4538}" srcOrd="4" destOrd="0" parTransId="{A13EE972-18E4-43CA-BFC4-7E5A47025C3E}" sibTransId="{C91C4CF6-662F-4AA7-B42E-B351653356D9}"/>
    <dgm:cxn modelId="{CA57A88F-6F77-45EB-946D-AC054D86935E}" srcId="{FF544D10-00C8-4DE6-8AAD-7DE66FFE7BEF}" destId="{93F69BCA-4DC3-4E9E-B7FE-D380509F4263}" srcOrd="3" destOrd="0" parTransId="{C1CB838A-6014-4426-8A3B-579E9A0CA3F6}" sibTransId="{BDB8179A-97AB-4A5A-B0EE-90B1BE13FE0C}"/>
    <dgm:cxn modelId="{6E3B5399-1311-402A-A36C-FA00F76AA01E}" type="presOf" srcId="{FF544D10-00C8-4DE6-8AAD-7DE66FFE7BEF}" destId="{85C07293-2449-4EFC-BEE7-2681BC0A0C39}" srcOrd="0" destOrd="0" presId="urn:microsoft.com/office/officeart/2018/2/layout/IconCircleList"/>
    <dgm:cxn modelId="{1B4E58AF-E2E7-4EBF-A0D6-1FA48ADE9E84}" type="presOf" srcId="{49FE6184-F253-4B1A-B78D-74522E9B4538}" destId="{85450664-E675-4FE0-A949-0DD3582CC999}" srcOrd="0" destOrd="0" presId="urn:microsoft.com/office/officeart/2018/2/layout/IconCircleList"/>
    <dgm:cxn modelId="{C201FFAF-CF11-4A4F-A5C7-B4D4FAE74C0A}" type="presOf" srcId="{83F57027-7BF3-4A45-B6F0-49D26B5E858D}" destId="{9F5C9270-8699-4683-BBFD-D327D966AA88}" srcOrd="0" destOrd="0" presId="urn:microsoft.com/office/officeart/2018/2/layout/IconCircleList"/>
    <dgm:cxn modelId="{54352CD9-3189-496C-964B-786905B150F5}" srcId="{FF544D10-00C8-4DE6-8AAD-7DE66FFE7BEF}" destId="{83F57027-7BF3-4A45-B6F0-49D26B5E858D}" srcOrd="0" destOrd="0" parTransId="{338B66AB-6B3F-4418-9416-9406DA3429B9}" sibTransId="{78609E40-D739-4DAB-8B01-8344D42BDC6E}"/>
    <dgm:cxn modelId="{42501BF0-697F-4E23-91DD-33B3DC5B8E92}" type="presOf" srcId="{FD11D130-EBD7-4162-B7D4-0C771E6067CB}" destId="{62E7FD6A-DCAB-4D44-9647-55BB308424D4}" srcOrd="0" destOrd="0" presId="urn:microsoft.com/office/officeart/2018/2/layout/IconCircleList"/>
    <dgm:cxn modelId="{20B6F3C1-B594-4899-A311-DBB72F14FCE6}" type="presParOf" srcId="{85C07293-2449-4EFC-BEE7-2681BC0A0C39}" destId="{EAC45241-8F81-427B-8B1F-3EFD842D36C2}" srcOrd="0" destOrd="0" presId="urn:microsoft.com/office/officeart/2018/2/layout/IconCircleList"/>
    <dgm:cxn modelId="{619CA4F5-7C90-497A-8110-747E9FCC4EF2}" type="presParOf" srcId="{EAC45241-8F81-427B-8B1F-3EFD842D36C2}" destId="{EAC9208D-238A-418C-B479-132D8B792D4C}" srcOrd="0" destOrd="0" presId="urn:microsoft.com/office/officeart/2018/2/layout/IconCircleList"/>
    <dgm:cxn modelId="{A6F0B3C7-6007-4D92-8738-1D23D8C8AB75}" type="presParOf" srcId="{EAC9208D-238A-418C-B479-132D8B792D4C}" destId="{388B074D-33B6-43CC-9E28-F7D0CAA0F753}" srcOrd="0" destOrd="0" presId="urn:microsoft.com/office/officeart/2018/2/layout/IconCircleList"/>
    <dgm:cxn modelId="{63F299DD-894C-4A96-ABA9-8341062D246E}" type="presParOf" srcId="{EAC9208D-238A-418C-B479-132D8B792D4C}" destId="{96D82E0E-1617-4849-8959-1478EDABEAC5}" srcOrd="1" destOrd="0" presId="urn:microsoft.com/office/officeart/2018/2/layout/IconCircleList"/>
    <dgm:cxn modelId="{4FDA5D7D-1BBA-4B69-B35A-072B82103057}" type="presParOf" srcId="{EAC9208D-238A-418C-B479-132D8B792D4C}" destId="{67DD52B6-9422-425B-AA6D-A1E9E41F20E6}" srcOrd="2" destOrd="0" presId="urn:microsoft.com/office/officeart/2018/2/layout/IconCircleList"/>
    <dgm:cxn modelId="{B22AF4D8-200E-44AE-B07C-916BE39A0937}" type="presParOf" srcId="{EAC9208D-238A-418C-B479-132D8B792D4C}" destId="{9F5C9270-8699-4683-BBFD-D327D966AA88}" srcOrd="3" destOrd="0" presId="urn:microsoft.com/office/officeart/2018/2/layout/IconCircleList"/>
    <dgm:cxn modelId="{78E126DC-645D-4A2D-A21D-152222BB33A0}" type="presParOf" srcId="{EAC45241-8F81-427B-8B1F-3EFD842D36C2}" destId="{F65BAD02-8DBF-482A-B8F9-659C1D3AAC65}" srcOrd="1" destOrd="0" presId="urn:microsoft.com/office/officeart/2018/2/layout/IconCircleList"/>
    <dgm:cxn modelId="{6ED2AAA4-86E0-4283-B783-D48092004BA0}" type="presParOf" srcId="{EAC45241-8F81-427B-8B1F-3EFD842D36C2}" destId="{430A0BD1-390A-4A68-81CC-B04FA70D4826}" srcOrd="2" destOrd="0" presId="urn:microsoft.com/office/officeart/2018/2/layout/IconCircleList"/>
    <dgm:cxn modelId="{5A815940-3CA4-42CD-A3DF-4A25D65B2212}" type="presParOf" srcId="{430A0BD1-390A-4A68-81CC-B04FA70D4826}" destId="{F9C9FBCB-9C4E-419E-8085-084D6ECA19B8}" srcOrd="0" destOrd="0" presId="urn:microsoft.com/office/officeart/2018/2/layout/IconCircleList"/>
    <dgm:cxn modelId="{803E08B6-6181-4656-BE06-7FDADFF5D7B7}" type="presParOf" srcId="{430A0BD1-390A-4A68-81CC-B04FA70D4826}" destId="{8CF5AE2A-5513-4FC3-ADC7-27D62C650286}" srcOrd="1" destOrd="0" presId="urn:microsoft.com/office/officeart/2018/2/layout/IconCircleList"/>
    <dgm:cxn modelId="{F48E8206-DB6E-4756-9B79-8E4D2C8B8B5D}" type="presParOf" srcId="{430A0BD1-390A-4A68-81CC-B04FA70D4826}" destId="{7D0337A9-FF66-442F-B644-4BDA66BB409C}" srcOrd="2" destOrd="0" presId="urn:microsoft.com/office/officeart/2018/2/layout/IconCircleList"/>
    <dgm:cxn modelId="{769336E3-F2E3-45B5-AD4C-D6D0AE1414FD}" type="presParOf" srcId="{430A0BD1-390A-4A68-81CC-B04FA70D4826}" destId="{7A69CE93-B604-41CB-9DC3-DA0C2201ABDE}" srcOrd="3" destOrd="0" presId="urn:microsoft.com/office/officeart/2018/2/layout/IconCircleList"/>
    <dgm:cxn modelId="{AE8800C9-CB2F-45AD-B108-D958370F23DA}" type="presParOf" srcId="{EAC45241-8F81-427B-8B1F-3EFD842D36C2}" destId="{9DF90FC3-2D04-4F87-BC2C-AC65A09F595A}" srcOrd="3" destOrd="0" presId="urn:microsoft.com/office/officeart/2018/2/layout/IconCircleList"/>
    <dgm:cxn modelId="{2F2A1AA8-7283-4767-961E-6D0A798729C8}" type="presParOf" srcId="{EAC45241-8F81-427B-8B1F-3EFD842D36C2}" destId="{C4682B73-A2F9-4C92-871C-3421D310E44C}" srcOrd="4" destOrd="0" presId="urn:microsoft.com/office/officeart/2018/2/layout/IconCircleList"/>
    <dgm:cxn modelId="{CB228EE8-E7E8-49CE-A2B7-6A94C4570E8E}" type="presParOf" srcId="{C4682B73-A2F9-4C92-871C-3421D310E44C}" destId="{37864D8F-EEB1-40D4-AA75-94E7BCF64136}" srcOrd="0" destOrd="0" presId="urn:microsoft.com/office/officeart/2018/2/layout/IconCircleList"/>
    <dgm:cxn modelId="{773051DF-E52B-4249-BCCC-86F710CF5210}" type="presParOf" srcId="{C4682B73-A2F9-4C92-871C-3421D310E44C}" destId="{BB26E07E-5A07-4EDC-AA31-351923E9855D}" srcOrd="1" destOrd="0" presId="urn:microsoft.com/office/officeart/2018/2/layout/IconCircleList"/>
    <dgm:cxn modelId="{F20F64CB-7A85-41E8-9347-953FF4ED2F5A}" type="presParOf" srcId="{C4682B73-A2F9-4C92-871C-3421D310E44C}" destId="{40F415A6-72BE-42EA-A6C4-10DECFE29E96}" srcOrd="2" destOrd="0" presId="urn:microsoft.com/office/officeart/2018/2/layout/IconCircleList"/>
    <dgm:cxn modelId="{6FA681A5-4840-4781-8DEB-C989D40EA271}" type="presParOf" srcId="{C4682B73-A2F9-4C92-871C-3421D310E44C}" destId="{C01F0110-2B29-476C-BEEF-E317FB9270E3}" srcOrd="3" destOrd="0" presId="urn:microsoft.com/office/officeart/2018/2/layout/IconCircleList"/>
    <dgm:cxn modelId="{0C26762F-6FD0-4927-B48B-2BD23383C16C}" type="presParOf" srcId="{EAC45241-8F81-427B-8B1F-3EFD842D36C2}" destId="{62E7FD6A-DCAB-4D44-9647-55BB308424D4}" srcOrd="5" destOrd="0" presId="urn:microsoft.com/office/officeart/2018/2/layout/IconCircleList"/>
    <dgm:cxn modelId="{8C81D2E7-4F24-41CA-9E2A-CCA52D352FC9}" type="presParOf" srcId="{EAC45241-8F81-427B-8B1F-3EFD842D36C2}" destId="{B5606526-7A7D-433A-A1AC-581D570E7F84}" srcOrd="6" destOrd="0" presId="urn:microsoft.com/office/officeart/2018/2/layout/IconCircleList"/>
    <dgm:cxn modelId="{24841504-5215-48BB-AA25-3649F254C5E6}" type="presParOf" srcId="{B5606526-7A7D-433A-A1AC-581D570E7F84}" destId="{0EEFE1EF-301D-4D88-9CDB-9E37F56A8F09}" srcOrd="0" destOrd="0" presId="urn:microsoft.com/office/officeart/2018/2/layout/IconCircleList"/>
    <dgm:cxn modelId="{59727747-AE9D-4D1C-B2C1-5245EFFC5F75}" type="presParOf" srcId="{B5606526-7A7D-433A-A1AC-581D570E7F84}" destId="{A3991E7D-2D54-45BA-8E2D-8EEC596CEC71}" srcOrd="1" destOrd="0" presId="urn:microsoft.com/office/officeart/2018/2/layout/IconCircleList"/>
    <dgm:cxn modelId="{0B0DE833-19B1-4105-869B-18E604B5CCA6}" type="presParOf" srcId="{B5606526-7A7D-433A-A1AC-581D570E7F84}" destId="{85DF9345-ED55-45B5-A0E8-503DB8F8072F}" srcOrd="2" destOrd="0" presId="urn:microsoft.com/office/officeart/2018/2/layout/IconCircleList"/>
    <dgm:cxn modelId="{8EC63E00-9CBB-48E4-8119-916B564EFE4C}" type="presParOf" srcId="{B5606526-7A7D-433A-A1AC-581D570E7F84}" destId="{99478B7A-1298-4C1D-9DC6-CC63025BAA96}" srcOrd="3" destOrd="0" presId="urn:microsoft.com/office/officeart/2018/2/layout/IconCircleList"/>
    <dgm:cxn modelId="{6B84F2D3-27D3-472B-8E18-4FD52D4A363D}" type="presParOf" srcId="{EAC45241-8F81-427B-8B1F-3EFD842D36C2}" destId="{D49D8902-7F94-4E88-8248-1667EAA19887}" srcOrd="7" destOrd="0" presId="urn:microsoft.com/office/officeart/2018/2/layout/IconCircleList"/>
    <dgm:cxn modelId="{7590DB2F-773C-41C5-AE36-ADD54BA94EFB}" type="presParOf" srcId="{EAC45241-8F81-427B-8B1F-3EFD842D36C2}" destId="{533CB32C-67B4-4ED3-B81C-FBAEEA629B57}" srcOrd="8" destOrd="0" presId="urn:microsoft.com/office/officeart/2018/2/layout/IconCircleList"/>
    <dgm:cxn modelId="{3619D102-9C71-4BDD-B3BC-AD34286DAA1B}" type="presParOf" srcId="{533CB32C-67B4-4ED3-B81C-FBAEEA629B57}" destId="{4238CAE3-9371-4F1E-92F8-83FB525F259E}" srcOrd="0" destOrd="0" presId="urn:microsoft.com/office/officeart/2018/2/layout/IconCircleList"/>
    <dgm:cxn modelId="{C6148E03-C246-4B48-92FF-27BD8B07469E}" type="presParOf" srcId="{533CB32C-67B4-4ED3-B81C-FBAEEA629B57}" destId="{74ED2F82-3FC0-4BEE-8FCC-092EBF6D86C4}" srcOrd="1" destOrd="0" presId="urn:microsoft.com/office/officeart/2018/2/layout/IconCircleList"/>
    <dgm:cxn modelId="{6C5812D8-FF2F-474F-981B-FDE9F080C6F0}" type="presParOf" srcId="{533CB32C-67B4-4ED3-B81C-FBAEEA629B57}" destId="{D679363B-46E4-4673-B32D-53253B83DDD2}" srcOrd="2" destOrd="0" presId="urn:microsoft.com/office/officeart/2018/2/layout/IconCircleList"/>
    <dgm:cxn modelId="{B066132C-298E-4374-9DBE-900CBD80D9FB}" type="presParOf" srcId="{533CB32C-67B4-4ED3-B81C-FBAEEA629B57}" destId="{85450664-E675-4FE0-A949-0DD3582CC99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544D10-00C8-4DE6-8AAD-7DE66FFE7BE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83F57027-7BF3-4A45-B6F0-49D26B5E858D}">
      <dgm:prSet/>
      <dgm:spPr/>
      <dgm:t>
        <a:bodyPr/>
        <a:lstStyle/>
        <a:p>
          <a:r>
            <a:rPr lang="pt-PT"/>
            <a:t>Rápida evolução da Tecnologia</a:t>
          </a:r>
          <a:endParaRPr lang="en-US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38B66AB-6B3F-4418-9416-9406DA3429B9}" type="parTrans" cxnId="{54352CD9-3189-496C-964B-786905B150F5}">
      <dgm:prSet/>
      <dgm:spPr/>
      <dgm:t>
        <a:bodyPr/>
        <a:lstStyle/>
        <a:p>
          <a:endParaRPr lang="en-US"/>
        </a:p>
      </dgm:t>
    </dgm:pt>
    <dgm:pt modelId="{78609E40-D739-4DAB-8B01-8344D42BDC6E}" type="sibTrans" cxnId="{54352CD9-3189-496C-964B-786905B150F5}">
      <dgm:prSet/>
      <dgm:spPr/>
      <dgm:t>
        <a:bodyPr/>
        <a:lstStyle/>
        <a:p>
          <a:endParaRPr lang="en-US"/>
        </a:p>
      </dgm:t>
    </dgm:pt>
    <dgm:pt modelId="{01025CD9-3426-4E0C-9C36-C71BB5A33DD0}">
      <dgm:prSet/>
      <dgm:spPr/>
      <dgm:t>
        <a:bodyPr/>
        <a:lstStyle/>
        <a:p>
          <a:r>
            <a:rPr lang="pt-PT"/>
            <a:t>Instabilidade Geopolítica</a:t>
          </a:r>
          <a:endParaRPr lang="en-GB"/>
        </a:p>
      </dgm:t>
    </dgm:pt>
    <dgm:pt modelId="{3C3C1A76-5B7C-431A-ABBA-06DE5D1809FD}" type="parTrans" cxnId="{FA0672E6-F7DB-4E40-8DB1-43B12209E249}">
      <dgm:prSet/>
      <dgm:spPr/>
      <dgm:t>
        <a:bodyPr/>
        <a:lstStyle/>
        <a:p>
          <a:endParaRPr lang="en-GB"/>
        </a:p>
      </dgm:t>
    </dgm:pt>
    <dgm:pt modelId="{41F0C8BC-CBFE-48D1-8F49-7E2A670C1E5A}" type="sibTrans" cxnId="{FA0672E6-F7DB-4E40-8DB1-43B12209E249}">
      <dgm:prSet/>
      <dgm:spPr/>
      <dgm:t>
        <a:bodyPr/>
        <a:lstStyle/>
        <a:p>
          <a:endParaRPr lang="en-GB"/>
        </a:p>
      </dgm:t>
    </dgm:pt>
    <dgm:pt modelId="{D651BF0C-E4D7-4200-BC96-6475BFE19D0F}">
      <dgm:prSet/>
      <dgm:spPr/>
      <dgm:t>
        <a:bodyPr/>
        <a:lstStyle/>
        <a:p>
          <a:r>
            <a:rPr lang="pt-PT"/>
            <a:t>Regulamentações Rigorosas</a:t>
          </a:r>
          <a:endParaRPr lang="en-GB"/>
        </a:p>
      </dgm:t>
    </dgm:pt>
    <dgm:pt modelId="{CA3231A2-E612-4678-AFF0-626227848D3D}" type="parTrans" cxnId="{B27E230C-0B16-40F6-B562-D829C76B8B87}">
      <dgm:prSet/>
      <dgm:spPr/>
      <dgm:t>
        <a:bodyPr/>
        <a:lstStyle/>
        <a:p>
          <a:endParaRPr lang="en-GB"/>
        </a:p>
      </dgm:t>
    </dgm:pt>
    <dgm:pt modelId="{F54EAD86-71BD-4D23-8DBA-59EEC942C537}" type="sibTrans" cxnId="{B27E230C-0B16-40F6-B562-D829C76B8B87}">
      <dgm:prSet/>
      <dgm:spPr/>
      <dgm:t>
        <a:bodyPr/>
        <a:lstStyle/>
        <a:p>
          <a:endParaRPr lang="en-GB"/>
        </a:p>
      </dgm:t>
    </dgm:pt>
    <dgm:pt modelId="{C5DCAFA6-A19E-4B48-951F-A7D2CDE1A1D8}">
      <dgm:prSet/>
      <dgm:spPr/>
      <dgm:t>
        <a:bodyPr/>
        <a:lstStyle/>
        <a:p>
          <a:r>
            <a:rPr lang="pt-PT"/>
            <a:t>Concorrência intensa</a:t>
          </a:r>
          <a:endParaRPr lang="en-US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E861BF1-72D9-4CCE-BE31-1376ABB20574}" type="parTrans" cxnId="{34D5FE1C-BD09-4A10-841F-FEBFE559D79A}">
      <dgm:prSet/>
      <dgm:spPr/>
      <dgm:t>
        <a:bodyPr/>
        <a:lstStyle/>
        <a:p>
          <a:endParaRPr lang="en-GB"/>
        </a:p>
      </dgm:t>
    </dgm:pt>
    <dgm:pt modelId="{E6D482DD-D6F5-4A3C-A42F-332393705291}" type="sibTrans" cxnId="{34D5FE1C-BD09-4A10-841F-FEBFE559D79A}">
      <dgm:prSet/>
      <dgm:spPr/>
      <dgm:t>
        <a:bodyPr/>
        <a:lstStyle/>
        <a:p>
          <a:endParaRPr lang="en-GB"/>
        </a:p>
      </dgm:t>
    </dgm:pt>
    <dgm:pt modelId="{85C07293-2449-4EFC-BEE7-2681BC0A0C39}" type="pres">
      <dgm:prSet presAssocID="{FF544D10-00C8-4DE6-8AAD-7DE66FFE7BEF}" presName="root" presStyleCnt="0">
        <dgm:presLayoutVars>
          <dgm:dir/>
          <dgm:resizeHandles val="exact"/>
        </dgm:presLayoutVars>
      </dgm:prSet>
      <dgm:spPr/>
    </dgm:pt>
    <dgm:pt modelId="{EAC45241-8F81-427B-8B1F-3EFD842D36C2}" type="pres">
      <dgm:prSet presAssocID="{FF544D10-00C8-4DE6-8AAD-7DE66FFE7BEF}" presName="container" presStyleCnt="0">
        <dgm:presLayoutVars>
          <dgm:dir/>
          <dgm:resizeHandles val="exact"/>
        </dgm:presLayoutVars>
      </dgm:prSet>
      <dgm:spPr/>
    </dgm:pt>
    <dgm:pt modelId="{EAC9208D-238A-418C-B479-132D8B792D4C}" type="pres">
      <dgm:prSet presAssocID="{83F57027-7BF3-4A45-B6F0-49D26B5E858D}" presName="compNode" presStyleCnt="0"/>
      <dgm:spPr/>
    </dgm:pt>
    <dgm:pt modelId="{388B074D-33B6-43CC-9E28-F7D0CAA0F753}" type="pres">
      <dgm:prSet presAssocID="{83F57027-7BF3-4A45-B6F0-49D26B5E858D}" presName="iconBgRect" presStyleLbl="bgShp" presStyleIdx="0" presStyleCnt="4"/>
      <dgm:spPr/>
    </dgm:pt>
    <dgm:pt modelId="{96D82E0E-1617-4849-8959-1478EDABEAC5}" type="pres">
      <dgm:prSet presAssocID="{83F57027-7BF3-4A45-B6F0-49D26B5E85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7DD52B6-9422-425B-AA6D-A1E9E41F20E6}" type="pres">
      <dgm:prSet presAssocID="{83F57027-7BF3-4A45-B6F0-49D26B5E858D}" presName="spaceRect" presStyleCnt="0"/>
      <dgm:spPr/>
    </dgm:pt>
    <dgm:pt modelId="{9F5C9270-8699-4683-BBFD-D327D966AA88}" type="pres">
      <dgm:prSet presAssocID="{83F57027-7BF3-4A45-B6F0-49D26B5E858D}" presName="textRect" presStyleLbl="revTx" presStyleIdx="0" presStyleCnt="4">
        <dgm:presLayoutVars>
          <dgm:chMax val="1"/>
          <dgm:chPref val="1"/>
        </dgm:presLayoutVars>
      </dgm:prSet>
      <dgm:spPr/>
    </dgm:pt>
    <dgm:pt modelId="{F95B797E-3004-4476-9FBD-D15DEB3549B2}" type="pres">
      <dgm:prSet presAssocID="{78609E40-D739-4DAB-8B01-8344D42BDC6E}" presName="sibTrans" presStyleLbl="sibTrans2D1" presStyleIdx="0" presStyleCnt="0"/>
      <dgm:spPr/>
    </dgm:pt>
    <dgm:pt modelId="{42FBF02F-BB5A-44D3-9D5F-EB2B813548AD}" type="pres">
      <dgm:prSet presAssocID="{C5DCAFA6-A19E-4B48-951F-A7D2CDE1A1D8}" presName="compNode" presStyleCnt="0"/>
      <dgm:spPr/>
    </dgm:pt>
    <dgm:pt modelId="{6403FB18-EBFB-458C-9B41-4995E2E5B26C}" type="pres">
      <dgm:prSet presAssocID="{C5DCAFA6-A19E-4B48-951F-A7D2CDE1A1D8}" presName="iconBgRect" presStyleLbl="bgShp" presStyleIdx="1" presStyleCnt="4"/>
      <dgm:spPr/>
    </dgm:pt>
    <dgm:pt modelId="{663D5EF5-95C4-4982-9C31-B1DE7A480828}" type="pres">
      <dgm:prSet presAssocID="{C5DCAFA6-A19E-4B48-951F-A7D2CDE1A1D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o de pessoas com preenchimento sólido"/>
        </a:ext>
      </dgm:extLst>
    </dgm:pt>
    <dgm:pt modelId="{AE5F0300-E822-4B06-A2A3-F36FB54DE8A9}" type="pres">
      <dgm:prSet presAssocID="{C5DCAFA6-A19E-4B48-951F-A7D2CDE1A1D8}" presName="spaceRect" presStyleCnt="0"/>
      <dgm:spPr/>
    </dgm:pt>
    <dgm:pt modelId="{A3F67429-01ED-4CC4-AE88-FFAA8608571A}" type="pres">
      <dgm:prSet presAssocID="{C5DCAFA6-A19E-4B48-951F-A7D2CDE1A1D8}" presName="textRect" presStyleLbl="revTx" presStyleIdx="1" presStyleCnt="4">
        <dgm:presLayoutVars>
          <dgm:chMax val="1"/>
          <dgm:chPref val="1"/>
        </dgm:presLayoutVars>
      </dgm:prSet>
      <dgm:spPr/>
    </dgm:pt>
    <dgm:pt modelId="{8BBD4245-9C95-4895-8ED6-A4937C35D4A8}" type="pres">
      <dgm:prSet presAssocID="{E6D482DD-D6F5-4A3C-A42F-332393705291}" presName="sibTrans" presStyleLbl="sibTrans2D1" presStyleIdx="0" presStyleCnt="0"/>
      <dgm:spPr/>
    </dgm:pt>
    <dgm:pt modelId="{C75AB84A-72A7-43D0-AAD2-E5AFFBEF4A97}" type="pres">
      <dgm:prSet presAssocID="{01025CD9-3426-4E0C-9C36-C71BB5A33DD0}" presName="compNode" presStyleCnt="0"/>
      <dgm:spPr/>
    </dgm:pt>
    <dgm:pt modelId="{7D7881C9-F09A-4D7E-A86C-ACD0C58CECEF}" type="pres">
      <dgm:prSet presAssocID="{01025CD9-3426-4E0C-9C36-C71BB5A33DD0}" presName="iconBgRect" presStyleLbl="bgShp" presStyleIdx="2" presStyleCnt="4"/>
      <dgm:spPr/>
    </dgm:pt>
    <dgm:pt modelId="{367D8499-1EAC-42B0-90E5-746C67A0A7B0}" type="pres">
      <dgm:prSet presAssocID="{01025CD9-3426-4E0C-9C36-C71BB5A33DD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sto de extraterrestre com preenchimento sólido"/>
        </a:ext>
      </dgm:extLst>
    </dgm:pt>
    <dgm:pt modelId="{A47ADE83-5EB8-4A43-B6AE-876679898E4D}" type="pres">
      <dgm:prSet presAssocID="{01025CD9-3426-4E0C-9C36-C71BB5A33DD0}" presName="spaceRect" presStyleCnt="0"/>
      <dgm:spPr/>
    </dgm:pt>
    <dgm:pt modelId="{62CCB58E-2BFA-4F25-AEAE-B4058350EFAF}" type="pres">
      <dgm:prSet presAssocID="{01025CD9-3426-4E0C-9C36-C71BB5A33DD0}" presName="textRect" presStyleLbl="revTx" presStyleIdx="2" presStyleCnt="4">
        <dgm:presLayoutVars>
          <dgm:chMax val="1"/>
          <dgm:chPref val="1"/>
        </dgm:presLayoutVars>
      </dgm:prSet>
      <dgm:spPr/>
    </dgm:pt>
    <dgm:pt modelId="{5C58FF84-50DC-4D55-B6BD-163E6F40783E}" type="pres">
      <dgm:prSet presAssocID="{41F0C8BC-CBFE-48D1-8F49-7E2A670C1E5A}" presName="sibTrans" presStyleLbl="sibTrans2D1" presStyleIdx="0" presStyleCnt="0"/>
      <dgm:spPr/>
    </dgm:pt>
    <dgm:pt modelId="{A7DCD4ED-A982-42DF-BD1B-F5485F7FF091}" type="pres">
      <dgm:prSet presAssocID="{D651BF0C-E4D7-4200-BC96-6475BFE19D0F}" presName="compNode" presStyleCnt="0"/>
      <dgm:spPr/>
    </dgm:pt>
    <dgm:pt modelId="{783741E5-1CD3-4721-977A-D1C05F6286F0}" type="pres">
      <dgm:prSet presAssocID="{D651BF0C-E4D7-4200-BC96-6475BFE19D0F}" presName="iconBgRect" presStyleLbl="bgShp" presStyleIdx="3" presStyleCnt="4"/>
      <dgm:spPr/>
    </dgm:pt>
    <dgm:pt modelId="{7E9EB252-46BD-426C-9FA4-AEA7F6AE5C0E}" type="pres">
      <dgm:prSet presAssocID="{D651BF0C-E4D7-4200-BC96-6475BFE19D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elo1 com preenchimento sólido"/>
        </a:ext>
      </dgm:extLst>
    </dgm:pt>
    <dgm:pt modelId="{EF560689-4BFD-4F82-89EC-1E06F3CF0EFB}" type="pres">
      <dgm:prSet presAssocID="{D651BF0C-E4D7-4200-BC96-6475BFE19D0F}" presName="spaceRect" presStyleCnt="0"/>
      <dgm:spPr/>
    </dgm:pt>
    <dgm:pt modelId="{E28F6532-3228-4330-BC50-7E9ED9D7A3D2}" type="pres">
      <dgm:prSet presAssocID="{D651BF0C-E4D7-4200-BC96-6475BFE19D0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27E230C-0B16-40F6-B562-D829C76B8B87}" srcId="{FF544D10-00C8-4DE6-8AAD-7DE66FFE7BEF}" destId="{D651BF0C-E4D7-4200-BC96-6475BFE19D0F}" srcOrd="3" destOrd="0" parTransId="{CA3231A2-E612-4678-AFF0-626227848D3D}" sibTransId="{F54EAD86-71BD-4D23-8DBA-59EEC942C537}"/>
    <dgm:cxn modelId="{C877A713-97AD-401A-8CA7-1E596980F3A5}" type="presOf" srcId="{D651BF0C-E4D7-4200-BC96-6475BFE19D0F}" destId="{E28F6532-3228-4330-BC50-7E9ED9D7A3D2}" srcOrd="0" destOrd="0" presId="urn:microsoft.com/office/officeart/2018/2/layout/IconCircleList"/>
    <dgm:cxn modelId="{34D5FE1C-BD09-4A10-841F-FEBFE559D79A}" srcId="{FF544D10-00C8-4DE6-8AAD-7DE66FFE7BEF}" destId="{C5DCAFA6-A19E-4B48-951F-A7D2CDE1A1D8}" srcOrd="1" destOrd="0" parTransId="{DE861BF1-72D9-4CCE-BE31-1376ABB20574}" sibTransId="{E6D482DD-D6F5-4A3C-A42F-332393705291}"/>
    <dgm:cxn modelId="{B1A4762C-A5DC-4909-8F34-46BAA90F5E94}" type="presOf" srcId="{83F57027-7BF3-4A45-B6F0-49D26B5E858D}" destId="{9F5C9270-8699-4683-BBFD-D327D966AA88}" srcOrd="0" destOrd="0" presId="urn:microsoft.com/office/officeart/2018/2/layout/IconCircleList"/>
    <dgm:cxn modelId="{419A2831-2A59-4276-B42E-5C7D43816F11}" type="presOf" srcId="{01025CD9-3426-4E0C-9C36-C71BB5A33DD0}" destId="{62CCB58E-2BFA-4F25-AEAE-B4058350EFAF}" srcOrd="0" destOrd="0" presId="urn:microsoft.com/office/officeart/2018/2/layout/IconCircleList"/>
    <dgm:cxn modelId="{BAF8C339-A925-4ABA-9753-CE111C48F313}" type="presOf" srcId="{E6D482DD-D6F5-4A3C-A42F-332393705291}" destId="{8BBD4245-9C95-4895-8ED6-A4937C35D4A8}" srcOrd="0" destOrd="0" presId="urn:microsoft.com/office/officeart/2018/2/layout/IconCircleList"/>
    <dgm:cxn modelId="{4222AA3B-8708-42CA-9398-92C1E785476F}" type="presOf" srcId="{FF544D10-00C8-4DE6-8AAD-7DE66FFE7BEF}" destId="{85C07293-2449-4EFC-BEE7-2681BC0A0C39}" srcOrd="0" destOrd="0" presId="urn:microsoft.com/office/officeart/2018/2/layout/IconCircleList"/>
    <dgm:cxn modelId="{BC8CA940-8C4F-4CA8-94E9-8891CB74169F}" type="presOf" srcId="{78609E40-D739-4DAB-8B01-8344D42BDC6E}" destId="{F95B797E-3004-4476-9FBD-D15DEB3549B2}" srcOrd="0" destOrd="0" presId="urn:microsoft.com/office/officeart/2018/2/layout/IconCircleList"/>
    <dgm:cxn modelId="{90A0CD91-C5A7-43AA-9A15-2D9478063266}" type="presOf" srcId="{C5DCAFA6-A19E-4B48-951F-A7D2CDE1A1D8}" destId="{A3F67429-01ED-4CC4-AE88-FFAA8608571A}" srcOrd="0" destOrd="0" presId="urn:microsoft.com/office/officeart/2018/2/layout/IconCircleList"/>
    <dgm:cxn modelId="{54352CD9-3189-496C-964B-786905B150F5}" srcId="{FF544D10-00C8-4DE6-8AAD-7DE66FFE7BEF}" destId="{83F57027-7BF3-4A45-B6F0-49D26B5E858D}" srcOrd="0" destOrd="0" parTransId="{338B66AB-6B3F-4418-9416-9406DA3429B9}" sibTransId="{78609E40-D739-4DAB-8B01-8344D42BDC6E}"/>
    <dgm:cxn modelId="{FA0672E6-F7DB-4E40-8DB1-43B12209E249}" srcId="{FF544D10-00C8-4DE6-8AAD-7DE66FFE7BEF}" destId="{01025CD9-3426-4E0C-9C36-C71BB5A33DD0}" srcOrd="2" destOrd="0" parTransId="{3C3C1A76-5B7C-431A-ABBA-06DE5D1809FD}" sibTransId="{41F0C8BC-CBFE-48D1-8F49-7E2A670C1E5A}"/>
    <dgm:cxn modelId="{0EF431F4-A4EE-4678-A7E2-F2C43E1D81B6}" type="presOf" srcId="{41F0C8BC-CBFE-48D1-8F49-7E2A670C1E5A}" destId="{5C58FF84-50DC-4D55-B6BD-163E6F40783E}" srcOrd="0" destOrd="0" presId="urn:microsoft.com/office/officeart/2018/2/layout/IconCircleList"/>
    <dgm:cxn modelId="{9ECE9813-B2F9-4222-BB09-950667CBC86F}" type="presParOf" srcId="{85C07293-2449-4EFC-BEE7-2681BC0A0C39}" destId="{EAC45241-8F81-427B-8B1F-3EFD842D36C2}" srcOrd="0" destOrd="0" presId="urn:microsoft.com/office/officeart/2018/2/layout/IconCircleList"/>
    <dgm:cxn modelId="{97643C81-4123-460D-BAA2-C93BC2E4CBD2}" type="presParOf" srcId="{EAC45241-8F81-427B-8B1F-3EFD842D36C2}" destId="{EAC9208D-238A-418C-B479-132D8B792D4C}" srcOrd="0" destOrd="0" presId="urn:microsoft.com/office/officeart/2018/2/layout/IconCircleList"/>
    <dgm:cxn modelId="{9F538DBB-B74C-49EF-97D1-ADBADD74C4B4}" type="presParOf" srcId="{EAC9208D-238A-418C-B479-132D8B792D4C}" destId="{388B074D-33B6-43CC-9E28-F7D0CAA0F753}" srcOrd="0" destOrd="0" presId="urn:microsoft.com/office/officeart/2018/2/layout/IconCircleList"/>
    <dgm:cxn modelId="{B781AC56-B9D1-4E5B-8F59-E8E00D9A0C92}" type="presParOf" srcId="{EAC9208D-238A-418C-B479-132D8B792D4C}" destId="{96D82E0E-1617-4849-8959-1478EDABEAC5}" srcOrd="1" destOrd="0" presId="urn:microsoft.com/office/officeart/2018/2/layout/IconCircleList"/>
    <dgm:cxn modelId="{91056588-6740-4F56-AD02-2452078FBAF1}" type="presParOf" srcId="{EAC9208D-238A-418C-B479-132D8B792D4C}" destId="{67DD52B6-9422-425B-AA6D-A1E9E41F20E6}" srcOrd="2" destOrd="0" presId="urn:microsoft.com/office/officeart/2018/2/layout/IconCircleList"/>
    <dgm:cxn modelId="{324019DA-6771-4639-BFA1-F1A1F9734A0C}" type="presParOf" srcId="{EAC9208D-238A-418C-B479-132D8B792D4C}" destId="{9F5C9270-8699-4683-BBFD-D327D966AA88}" srcOrd="3" destOrd="0" presId="urn:microsoft.com/office/officeart/2018/2/layout/IconCircleList"/>
    <dgm:cxn modelId="{80AA3B42-D7EE-4DC8-9196-390F202EE6DE}" type="presParOf" srcId="{EAC45241-8F81-427B-8B1F-3EFD842D36C2}" destId="{F95B797E-3004-4476-9FBD-D15DEB3549B2}" srcOrd="1" destOrd="0" presId="urn:microsoft.com/office/officeart/2018/2/layout/IconCircleList"/>
    <dgm:cxn modelId="{DD0ECB7B-1586-4827-9228-85BEE1AEB818}" type="presParOf" srcId="{EAC45241-8F81-427B-8B1F-3EFD842D36C2}" destId="{42FBF02F-BB5A-44D3-9D5F-EB2B813548AD}" srcOrd="2" destOrd="0" presId="urn:microsoft.com/office/officeart/2018/2/layout/IconCircleList"/>
    <dgm:cxn modelId="{B98117BD-C01B-40CC-8979-085E9AC1AA3A}" type="presParOf" srcId="{42FBF02F-BB5A-44D3-9D5F-EB2B813548AD}" destId="{6403FB18-EBFB-458C-9B41-4995E2E5B26C}" srcOrd="0" destOrd="0" presId="urn:microsoft.com/office/officeart/2018/2/layout/IconCircleList"/>
    <dgm:cxn modelId="{F2807D13-852F-4FF2-8C86-613DF6011BA1}" type="presParOf" srcId="{42FBF02F-BB5A-44D3-9D5F-EB2B813548AD}" destId="{663D5EF5-95C4-4982-9C31-B1DE7A480828}" srcOrd="1" destOrd="0" presId="urn:microsoft.com/office/officeart/2018/2/layout/IconCircleList"/>
    <dgm:cxn modelId="{66FA5012-58CB-49DE-8026-4A4049CE3072}" type="presParOf" srcId="{42FBF02F-BB5A-44D3-9D5F-EB2B813548AD}" destId="{AE5F0300-E822-4B06-A2A3-F36FB54DE8A9}" srcOrd="2" destOrd="0" presId="urn:microsoft.com/office/officeart/2018/2/layout/IconCircleList"/>
    <dgm:cxn modelId="{835E05D4-22B1-4494-B3D0-9D921BACB876}" type="presParOf" srcId="{42FBF02F-BB5A-44D3-9D5F-EB2B813548AD}" destId="{A3F67429-01ED-4CC4-AE88-FFAA8608571A}" srcOrd="3" destOrd="0" presId="urn:microsoft.com/office/officeart/2018/2/layout/IconCircleList"/>
    <dgm:cxn modelId="{8879DFA2-0A58-424F-A968-FDD2095B9B9A}" type="presParOf" srcId="{EAC45241-8F81-427B-8B1F-3EFD842D36C2}" destId="{8BBD4245-9C95-4895-8ED6-A4937C35D4A8}" srcOrd="3" destOrd="0" presId="urn:microsoft.com/office/officeart/2018/2/layout/IconCircleList"/>
    <dgm:cxn modelId="{F6F253A7-2EFE-48CE-B20E-AA90D36375CA}" type="presParOf" srcId="{EAC45241-8F81-427B-8B1F-3EFD842D36C2}" destId="{C75AB84A-72A7-43D0-AAD2-E5AFFBEF4A97}" srcOrd="4" destOrd="0" presId="urn:microsoft.com/office/officeart/2018/2/layout/IconCircleList"/>
    <dgm:cxn modelId="{6EB02F1D-C098-4FDE-A1F8-7C1CE4CFCB3B}" type="presParOf" srcId="{C75AB84A-72A7-43D0-AAD2-E5AFFBEF4A97}" destId="{7D7881C9-F09A-4D7E-A86C-ACD0C58CECEF}" srcOrd="0" destOrd="0" presId="urn:microsoft.com/office/officeart/2018/2/layout/IconCircleList"/>
    <dgm:cxn modelId="{19B19FF0-0610-4015-99DF-1CD5BF8AFB49}" type="presParOf" srcId="{C75AB84A-72A7-43D0-AAD2-E5AFFBEF4A97}" destId="{367D8499-1EAC-42B0-90E5-746C67A0A7B0}" srcOrd="1" destOrd="0" presId="urn:microsoft.com/office/officeart/2018/2/layout/IconCircleList"/>
    <dgm:cxn modelId="{3B6CC26A-E473-4EE4-A6D7-34087AB511A4}" type="presParOf" srcId="{C75AB84A-72A7-43D0-AAD2-E5AFFBEF4A97}" destId="{A47ADE83-5EB8-4A43-B6AE-876679898E4D}" srcOrd="2" destOrd="0" presId="urn:microsoft.com/office/officeart/2018/2/layout/IconCircleList"/>
    <dgm:cxn modelId="{53C34BFC-677F-4218-A551-C99ABAFC07CC}" type="presParOf" srcId="{C75AB84A-72A7-43D0-AAD2-E5AFFBEF4A97}" destId="{62CCB58E-2BFA-4F25-AEAE-B4058350EFAF}" srcOrd="3" destOrd="0" presId="urn:microsoft.com/office/officeart/2018/2/layout/IconCircleList"/>
    <dgm:cxn modelId="{A9AF49E2-4AA7-4B33-85DD-7D1092202AB4}" type="presParOf" srcId="{EAC45241-8F81-427B-8B1F-3EFD842D36C2}" destId="{5C58FF84-50DC-4D55-B6BD-163E6F40783E}" srcOrd="5" destOrd="0" presId="urn:microsoft.com/office/officeart/2018/2/layout/IconCircleList"/>
    <dgm:cxn modelId="{FDCA6CCD-9365-47EF-8717-F99B68FE98F8}" type="presParOf" srcId="{EAC45241-8F81-427B-8B1F-3EFD842D36C2}" destId="{A7DCD4ED-A982-42DF-BD1B-F5485F7FF091}" srcOrd="6" destOrd="0" presId="urn:microsoft.com/office/officeart/2018/2/layout/IconCircleList"/>
    <dgm:cxn modelId="{44137507-668F-42DA-AFB4-BEE84DDEF809}" type="presParOf" srcId="{A7DCD4ED-A982-42DF-BD1B-F5485F7FF091}" destId="{783741E5-1CD3-4721-977A-D1C05F6286F0}" srcOrd="0" destOrd="0" presId="urn:microsoft.com/office/officeart/2018/2/layout/IconCircleList"/>
    <dgm:cxn modelId="{7114447C-B336-4DF2-8238-2E384164DF40}" type="presParOf" srcId="{A7DCD4ED-A982-42DF-BD1B-F5485F7FF091}" destId="{7E9EB252-46BD-426C-9FA4-AEA7F6AE5C0E}" srcOrd="1" destOrd="0" presId="urn:microsoft.com/office/officeart/2018/2/layout/IconCircleList"/>
    <dgm:cxn modelId="{94E2DE1F-0426-4E41-A2E9-B860788040D0}" type="presParOf" srcId="{A7DCD4ED-A982-42DF-BD1B-F5485F7FF091}" destId="{EF560689-4BFD-4F82-89EC-1E06F3CF0EFB}" srcOrd="2" destOrd="0" presId="urn:microsoft.com/office/officeart/2018/2/layout/IconCircleList"/>
    <dgm:cxn modelId="{7EDD21D8-95AA-4879-A852-DBD03353862D}" type="presParOf" srcId="{A7DCD4ED-A982-42DF-BD1B-F5485F7FF091}" destId="{E28F6532-3228-4330-BC50-7E9ED9D7A3D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B743F-9DE4-48CF-911E-B39448B53FA4}">
      <dsp:nvSpPr>
        <dsp:cNvPr id="0" name=""/>
        <dsp:cNvSpPr/>
      </dsp:nvSpPr>
      <dsp:spPr>
        <a:xfrm>
          <a:off x="466106" y="755273"/>
          <a:ext cx="762539" cy="762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63500-E9C9-4ABE-8639-E16C005F0D2B}">
      <dsp:nvSpPr>
        <dsp:cNvPr id="0" name=""/>
        <dsp:cNvSpPr/>
      </dsp:nvSpPr>
      <dsp:spPr>
        <a:xfrm>
          <a:off x="110" y="1815471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Parcerias com empresas de grande reputação</a:t>
          </a:r>
          <a:endParaRPr lang="en-US" sz="16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10" y="1815471"/>
        <a:ext cx="1694531" cy="677812"/>
      </dsp:txXfrm>
    </dsp:sp>
    <dsp:sp modelId="{E05375D0-B875-4861-A07F-A91C68862AEE}">
      <dsp:nvSpPr>
        <dsp:cNvPr id="0" name=""/>
        <dsp:cNvSpPr/>
      </dsp:nvSpPr>
      <dsp:spPr>
        <a:xfrm>
          <a:off x="2457180" y="755273"/>
          <a:ext cx="762539" cy="762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5A667-DEF2-42AB-87C5-DF5EBAE4065B}">
      <dsp:nvSpPr>
        <dsp:cNvPr id="0" name=""/>
        <dsp:cNvSpPr/>
      </dsp:nvSpPr>
      <dsp:spPr>
        <a:xfrm>
          <a:off x="1991184" y="1815471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Equipa altamente qualificada e especializada</a:t>
          </a:r>
          <a:endParaRPr lang="en-US" sz="16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991184" y="1815471"/>
        <a:ext cx="1694531" cy="677812"/>
      </dsp:txXfrm>
    </dsp:sp>
    <dsp:sp modelId="{D6CDC138-B527-4D16-8E2D-CF83F90946D9}">
      <dsp:nvSpPr>
        <dsp:cNvPr id="0" name=""/>
        <dsp:cNvSpPr/>
      </dsp:nvSpPr>
      <dsp:spPr>
        <a:xfrm>
          <a:off x="4448254" y="755273"/>
          <a:ext cx="762539" cy="7625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499F7B-F16C-4C4F-B312-F54D60C7A984}">
      <dsp:nvSpPr>
        <dsp:cNvPr id="0" name=""/>
        <dsp:cNvSpPr/>
      </dsp:nvSpPr>
      <dsp:spPr>
        <a:xfrm>
          <a:off x="3982258" y="1815471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Presença internacional consolidada</a:t>
          </a:r>
          <a:endParaRPr lang="en-US" sz="16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982258" y="1815471"/>
        <a:ext cx="1694531" cy="677812"/>
      </dsp:txXfrm>
    </dsp:sp>
    <dsp:sp modelId="{2A8D7201-893D-41D8-9ACB-E286652D4380}">
      <dsp:nvSpPr>
        <dsp:cNvPr id="0" name=""/>
        <dsp:cNvSpPr/>
      </dsp:nvSpPr>
      <dsp:spPr>
        <a:xfrm>
          <a:off x="466106" y="2916916"/>
          <a:ext cx="762539" cy="7625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2F3D6-1F8F-4096-9C27-C39E22A110AD}">
      <dsp:nvSpPr>
        <dsp:cNvPr id="0" name=""/>
        <dsp:cNvSpPr/>
      </dsp:nvSpPr>
      <dsp:spPr>
        <a:xfrm>
          <a:off x="110" y="3977113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Certificações de Qualidade</a:t>
          </a:r>
        </a:p>
      </dsp:txBody>
      <dsp:txXfrm>
        <a:off x="110" y="3977113"/>
        <a:ext cx="1694531" cy="677812"/>
      </dsp:txXfrm>
    </dsp:sp>
    <dsp:sp modelId="{3D6F9862-53FB-48C7-9DDE-E3F896EC0077}">
      <dsp:nvSpPr>
        <dsp:cNvPr id="0" name=""/>
        <dsp:cNvSpPr/>
      </dsp:nvSpPr>
      <dsp:spPr>
        <a:xfrm>
          <a:off x="2457180" y="2916916"/>
          <a:ext cx="762539" cy="7625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3FAD6-06F2-4C5E-BA07-D4074698404A}">
      <dsp:nvSpPr>
        <dsp:cNvPr id="0" name=""/>
        <dsp:cNvSpPr/>
      </dsp:nvSpPr>
      <dsp:spPr>
        <a:xfrm>
          <a:off x="1991184" y="3977113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Especialização em Sistemas Críticos</a:t>
          </a:r>
        </a:p>
      </dsp:txBody>
      <dsp:txXfrm>
        <a:off x="1991184" y="3977113"/>
        <a:ext cx="1694531" cy="677812"/>
      </dsp:txXfrm>
    </dsp:sp>
    <dsp:sp modelId="{A4F8D22A-4DAA-4051-8A61-76D92AF1520E}">
      <dsp:nvSpPr>
        <dsp:cNvPr id="0" name=""/>
        <dsp:cNvSpPr/>
      </dsp:nvSpPr>
      <dsp:spPr>
        <a:xfrm>
          <a:off x="4448254" y="2916916"/>
          <a:ext cx="762539" cy="76253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782B8-4573-4E81-8114-05122358FFF6}">
      <dsp:nvSpPr>
        <dsp:cNvPr id="0" name=""/>
        <dsp:cNvSpPr/>
      </dsp:nvSpPr>
      <dsp:spPr>
        <a:xfrm>
          <a:off x="3982258" y="3977113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Reputação consolidada</a:t>
          </a:r>
        </a:p>
      </dsp:txBody>
      <dsp:txXfrm>
        <a:off x="3982258" y="3977113"/>
        <a:ext cx="1694531" cy="677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2EBCE-4AA8-459A-9A67-886474C11E8E}">
      <dsp:nvSpPr>
        <dsp:cNvPr id="0" name=""/>
        <dsp:cNvSpPr/>
      </dsp:nvSpPr>
      <dsp:spPr>
        <a:xfrm>
          <a:off x="466106" y="755273"/>
          <a:ext cx="762539" cy="7625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03548-EB42-4B5C-8015-20D07F94A684}">
      <dsp:nvSpPr>
        <dsp:cNvPr id="0" name=""/>
        <dsp:cNvSpPr/>
      </dsp:nvSpPr>
      <dsp:spPr>
        <a:xfrm>
          <a:off x="110" y="1815471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Custos elevados no desenvolvimento;</a:t>
          </a:r>
          <a:endParaRPr lang="en-US" sz="15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10" y="1815471"/>
        <a:ext cx="1694531" cy="677812"/>
      </dsp:txXfrm>
    </dsp:sp>
    <dsp:sp modelId="{4D3EFF68-CE21-4F05-BE40-61CF39BBCC27}">
      <dsp:nvSpPr>
        <dsp:cNvPr id="0" name=""/>
        <dsp:cNvSpPr/>
      </dsp:nvSpPr>
      <dsp:spPr>
        <a:xfrm>
          <a:off x="2457180" y="755273"/>
          <a:ext cx="762539" cy="7625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A076A-1327-4842-8019-9FE253D92BB0}">
      <dsp:nvSpPr>
        <dsp:cNvPr id="0" name=""/>
        <dsp:cNvSpPr/>
      </dsp:nvSpPr>
      <dsp:spPr>
        <a:xfrm>
          <a:off x="1991184" y="1815471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Projetos de alta complexidade;</a:t>
          </a:r>
          <a:endParaRPr lang="en-GB" sz="1500" kern="1200"/>
        </a:p>
      </dsp:txBody>
      <dsp:txXfrm>
        <a:off x="1991184" y="1815471"/>
        <a:ext cx="1694531" cy="677812"/>
      </dsp:txXfrm>
    </dsp:sp>
    <dsp:sp modelId="{D0D1085C-3637-4CC7-94A8-F385C5E98DAE}">
      <dsp:nvSpPr>
        <dsp:cNvPr id="0" name=""/>
        <dsp:cNvSpPr/>
      </dsp:nvSpPr>
      <dsp:spPr>
        <a:xfrm>
          <a:off x="4448254" y="755273"/>
          <a:ext cx="762539" cy="7625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E4454-D8B7-44B8-9BE4-C354C83C112A}">
      <dsp:nvSpPr>
        <dsp:cNvPr id="0" name=""/>
        <dsp:cNvSpPr/>
      </dsp:nvSpPr>
      <dsp:spPr>
        <a:xfrm>
          <a:off x="3982258" y="1815471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Dependência de grandes contactos;</a:t>
          </a:r>
          <a:endParaRPr lang="en-GB" sz="1500" kern="1200"/>
        </a:p>
      </dsp:txBody>
      <dsp:txXfrm>
        <a:off x="3982258" y="1815471"/>
        <a:ext cx="1694531" cy="677812"/>
      </dsp:txXfrm>
    </dsp:sp>
    <dsp:sp modelId="{E0B53B9E-8515-41DF-837B-97D53C8A60AB}">
      <dsp:nvSpPr>
        <dsp:cNvPr id="0" name=""/>
        <dsp:cNvSpPr/>
      </dsp:nvSpPr>
      <dsp:spPr>
        <a:xfrm>
          <a:off x="1461643" y="2916916"/>
          <a:ext cx="762539" cy="7625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DE684-DB96-41F3-859B-76036F5AD3CE}">
      <dsp:nvSpPr>
        <dsp:cNvPr id="0" name=""/>
        <dsp:cNvSpPr/>
      </dsp:nvSpPr>
      <dsp:spPr>
        <a:xfrm>
          <a:off x="995647" y="3977113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Dificuldade em contratar talentos;</a:t>
          </a:r>
          <a:endParaRPr lang="en-GB" sz="1500" kern="1200"/>
        </a:p>
      </dsp:txBody>
      <dsp:txXfrm>
        <a:off x="995647" y="3977113"/>
        <a:ext cx="1694531" cy="677812"/>
      </dsp:txXfrm>
    </dsp:sp>
    <dsp:sp modelId="{3FC201A2-5938-4D44-B877-AE07E000CC82}">
      <dsp:nvSpPr>
        <dsp:cNvPr id="0" name=""/>
        <dsp:cNvSpPr/>
      </dsp:nvSpPr>
      <dsp:spPr>
        <a:xfrm>
          <a:off x="3452717" y="2916916"/>
          <a:ext cx="762539" cy="7625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A1ACE-3EBB-44AC-ADCF-9ECADC052176}">
      <dsp:nvSpPr>
        <dsp:cNvPr id="0" name=""/>
        <dsp:cNvSpPr/>
      </dsp:nvSpPr>
      <dsp:spPr>
        <a:xfrm>
          <a:off x="2986721" y="3977113"/>
          <a:ext cx="1694531" cy="67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Processos rigorosos e demorados devido a certificações</a:t>
          </a:r>
          <a:endParaRPr lang="en-GB" sz="1500" kern="1200"/>
        </a:p>
      </dsp:txBody>
      <dsp:txXfrm>
        <a:off x="2986721" y="3977113"/>
        <a:ext cx="1694531" cy="677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B074D-33B6-43CC-9E28-F7D0CAA0F753}">
      <dsp:nvSpPr>
        <dsp:cNvPr id="0" name=""/>
        <dsp:cNvSpPr/>
      </dsp:nvSpPr>
      <dsp:spPr>
        <a:xfrm>
          <a:off x="89359" y="693528"/>
          <a:ext cx="727891" cy="7278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82E0E-1617-4849-8959-1478EDABEAC5}">
      <dsp:nvSpPr>
        <dsp:cNvPr id="0" name=""/>
        <dsp:cNvSpPr/>
      </dsp:nvSpPr>
      <dsp:spPr>
        <a:xfrm>
          <a:off x="242216" y="846385"/>
          <a:ext cx="422177" cy="4221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C9270-8699-4683-BBFD-D327D966AA88}">
      <dsp:nvSpPr>
        <dsp:cNvPr id="0" name=""/>
        <dsp:cNvSpPr/>
      </dsp:nvSpPr>
      <dsp:spPr>
        <a:xfrm>
          <a:off x="973228" y="693528"/>
          <a:ext cx="1715744" cy="72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Investimento crescente em inteligência Artificial</a:t>
          </a:r>
          <a:endParaRPr lang="en-US" sz="15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973228" y="693528"/>
        <a:ext cx="1715744" cy="727891"/>
      </dsp:txXfrm>
    </dsp:sp>
    <dsp:sp modelId="{F9C9FBCB-9C4E-419E-8085-084D6ECA19B8}">
      <dsp:nvSpPr>
        <dsp:cNvPr id="0" name=""/>
        <dsp:cNvSpPr/>
      </dsp:nvSpPr>
      <dsp:spPr>
        <a:xfrm>
          <a:off x="2987927" y="693528"/>
          <a:ext cx="727891" cy="727891"/>
        </a:xfrm>
        <a:prstGeom prst="ellipse">
          <a:avLst/>
        </a:prstGeom>
        <a:solidFill>
          <a:schemeClr val="accent5">
            <a:hueOff val="4752235"/>
            <a:satOff val="-6665"/>
            <a:lumOff val="-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5AE2A-5513-4FC3-ADC7-27D62C650286}">
      <dsp:nvSpPr>
        <dsp:cNvPr id="0" name=""/>
        <dsp:cNvSpPr/>
      </dsp:nvSpPr>
      <dsp:spPr>
        <a:xfrm>
          <a:off x="3140784" y="846385"/>
          <a:ext cx="422177" cy="4221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9CE93-B604-41CB-9DC3-DA0C2201ABDE}">
      <dsp:nvSpPr>
        <dsp:cNvPr id="0" name=""/>
        <dsp:cNvSpPr/>
      </dsp:nvSpPr>
      <dsp:spPr>
        <a:xfrm>
          <a:off x="3871795" y="693528"/>
          <a:ext cx="1715744" cy="72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Expansão para novos mercados</a:t>
          </a:r>
          <a:endParaRPr lang="en-GB" sz="1500" kern="1200"/>
        </a:p>
      </dsp:txBody>
      <dsp:txXfrm>
        <a:off x="3871795" y="693528"/>
        <a:ext cx="1715744" cy="727891"/>
      </dsp:txXfrm>
    </dsp:sp>
    <dsp:sp modelId="{37864D8F-EEB1-40D4-AA75-94E7BCF64136}">
      <dsp:nvSpPr>
        <dsp:cNvPr id="0" name=""/>
        <dsp:cNvSpPr/>
      </dsp:nvSpPr>
      <dsp:spPr>
        <a:xfrm>
          <a:off x="89359" y="2341154"/>
          <a:ext cx="727891" cy="727891"/>
        </a:xfrm>
        <a:prstGeom prst="ellipse">
          <a:avLst/>
        </a:prstGeom>
        <a:solidFill>
          <a:schemeClr val="accent5">
            <a:hueOff val="9504470"/>
            <a:satOff val="-1333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6E07E-5A07-4EDC-AA31-351923E9855D}">
      <dsp:nvSpPr>
        <dsp:cNvPr id="0" name=""/>
        <dsp:cNvSpPr/>
      </dsp:nvSpPr>
      <dsp:spPr>
        <a:xfrm>
          <a:off x="242216" y="2494011"/>
          <a:ext cx="422177" cy="4221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F0110-2B29-476C-BEEF-E317FB9270E3}">
      <dsp:nvSpPr>
        <dsp:cNvPr id="0" name=""/>
        <dsp:cNvSpPr/>
      </dsp:nvSpPr>
      <dsp:spPr>
        <a:xfrm>
          <a:off x="973228" y="2341154"/>
          <a:ext cx="1715744" cy="72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Crescimento do Setor Tecnológico</a:t>
          </a:r>
          <a:endParaRPr lang="en-GB" sz="1500" kern="1200"/>
        </a:p>
      </dsp:txBody>
      <dsp:txXfrm>
        <a:off x="973228" y="2341154"/>
        <a:ext cx="1715744" cy="727891"/>
      </dsp:txXfrm>
    </dsp:sp>
    <dsp:sp modelId="{0EEFE1EF-301D-4D88-9CDB-9E37F56A8F09}">
      <dsp:nvSpPr>
        <dsp:cNvPr id="0" name=""/>
        <dsp:cNvSpPr/>
      </dsp:nvSpPr>
      <dsp:spPr>
        <a:xfrm>
          <a:off x="2987927" y="2341154"/>
          <a:ext cx="727891" cy="727891"/>
        </a:xfrm>
        <a:prstGeom prst="ellipse">
          <a:avLst/>
        </a:prstGeom>
        <a:solidFill>
          <a:schemeClr val="accent5">
            <a:hueOff val="14256705"/>
            <a:satOff val="-19995"/>
            <a:lumOff val="-20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91E7D-2D54-45BA-8E2D-8EEC596CEC71}">
      <dsp:nvSpPr>
        <dsp:cNvPr id="0" name=""/>
        <dsp:cNvSpPr/>
      </dsp:nvSpPr>
      <dsp:spPr>
        <a:xfrm>
          <a:off x="3140784" y="2494011"/>
          <a:ext cx="422177" cy="4221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78B7A-1298-4C1D-9DC6-CC63025BAA96}">
      <dsp:nvSpPr>
        <dsp:cNvPr id="0" name=""/>
        <dsp:cNvSpPr/>
      </dsp:nvSpPr>
      <dsp:spPr>
        <a:xfrm>
          <a:off x="3871795" y="2341154"/>
          <a:ext cx="1715744" cy="72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/>
            <a:t>Aceleração da digitalização e automação</a:t>
          </a:r>
          <a:endParaRPr lang="en-GB" sz="1500" kern="1200"/>
        </a:p>
      </dsp:txBody>
      <dsp:txXfrm>
        <a:off x="3871795" y="2341154"/>
        <a:ext cx="1715744" cy="727891"/>
      </dsp:txXfrm>
    </dsp:sp>
    <dsp:sp modelId="{4238CAE3-9371-4F1E-92F8-83FB525F259E}">
      <dsp:nvSpPr>
        <dsp:cNvPr id="0" name=""/>
        <dsp:cNvSpPr/>
      </dsp:nvSpPr>
      <dsp:spPr>
        <a:xfrm>
          <a:off x="89359" y="3988779"/>
          <a:ext cx="727891" cy="727891"/>
        </a:xfrm>
        <a:prstGeom prst="ellipse">
          <a:avLst/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D2F82-3FC0-4BEE-8FCC-092EBF6D86C4}">
      <dsp:nvSpPr>
        <dsp:cNvPr id="0" name=""/>
        <dsp:cNvSpPr/>
      </dsp:nvSpPr>
      <dsp:spPr>
        <a:xfrm>
          <a:off x="242216" y="4141636"/>
          <a:ext cx="422177" cy="4221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50664-E675-4FE0-A949-0DD3582CC999}">
      <dsp:nvSpPr>
        <dsp:cNvPr id="0" name=""/>
        <dsp:cNvSpPr/>
      </dsp:nvSpPr>
      <dsp:spPr>
        <a:xfrm>
          <a:off x="973228" y="3988779"/>
          <a:ext cx="1715744" cy="72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Maior procura por segurança na rede</a:t>
          </a:r>
          <a:endParaRPr lang="en-GB" sz="1500" kern="1200" dirty="0"/>
        </a:p>
      </dsp:txBody>
      <dsp:txXfrm>
        <a:off x="973228" y="3988779"/>
        <a:ext cx="1715744" cy="7278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B074D-33B6-43CC-9E28-F7D0CAA0F753}">
      <dsp:nvSpPr>
        <dsp:cNvPr id="0" name=""/>
        <dsp:cNvSpPr/>
      </dsp:nvSpPr>
      <dsp:spPr>
        <a:xfrm>
          <a:off x="89359" y="1517341"/>
          <a:ext cx="727891" cy="72789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82E0E-1617-4849-8959-1478EDABEAC5}">
      <dsp:nvSpPr>
        <dsp:cNvPr id="0" name=""/>
        <dsp:cNvSpPr/>
      </dsp:nvSpPr>
      <dsp:spPr>
        <a:xfrm>
          <a:off x="242216" y="1670198"/>
          <a:ext cx="422177" cy="4221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C9270-8699-4683-BBFD-D327D966AA88}">
      <dsp:nvSpPr>
        <dsp:cNvPr id="0" name=""/>
        <dsp:cNvSpPr/>
      </dsp:nvSpPr>
      <dsp:spPr>
        <a:xfrm>
          <a:off x="973228" y="1517341"/>
          <a:ext cx="1715744" cy="72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Rápida evolução da Tecnologia</a:t>
          </a:r>
          <a:endParaRPr lang="en-US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973228" y="1517341"/>
        <a:ext cx="1715744" cy="727891"/>
      </dsp:txXfrm>
    </dsp:sp>
    <dsp:sp modelId="{6403FB18-EBFB-458C-9B41-4995E2E5B26C}">
      <dsp:nvSpPr>
        <dsp:cNvPr id="0" name=""/>
        <dsp:cNvSpPr/>
      </dsp:nvSpPr>
      <dsp:spPr>
        <a:xfrm>
          <a:off x="2987927" y="1517341"/>
          <a:ext cx="727891" cy="72789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D5EF5-95C4-4982-9C31-B1DE7A480828}">
      <dsp:nvSpPr>
        <dsp:cNvPr id="0" name=""/>
        <dsp:cNvSpPr/>
      </dsp:nvSpPr>
      <dsp:spPr>
        <a:xfrm>
          <a:off x="3140784" y="1670198"/>
          <a:ext cx="422177" cy="4221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67429-01ED-4CC4-AE88-FFAA8608571A}">
      <dsp:nvSpPr>
        <dsp:cNvPr id="0" name=""/>
        <dsp:cNvSpPr/>
      </dsp:nvSpPr>
      <dsp:spPr>
        <a:xfrm>
          <a:off x="3871795" y="1517341"/>
          <a:ext cx="1715744" cy="72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Concorrência intensa</a:t>
          </a:r>
          <a:endParaRPr lang="en-US" sz="1800" kern="12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871795" y="1517341"/>
        <a:ext cx="1715744" cy="727891"/>
      </dsp:txXfrm>
    </dsp:sp>
    <dsp:sp modelId="{7D7881C9-F09A-4D7E-A86C-ACD0C58CECEF}">
      <dsp:nvSpPr>
        <dsp:cNvPr id="0" name=""/>
        <dsp:cNvSpPr/>
      </dsp:nvSpPr>
      <dsp:spPr>
        <a:xfrm>
          <a:off x="89359" y="3164967"/>
          <a:ext cx="727891" cy="72789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D8499-1EAC-42B0-90E5-746C67A0A7B0}">
      <dsp:nvSpPr>
        <dsp:cNvPr id="0" name=""/>
        <dsp:cNvSpPr/>
      </dsp:nvSpPr>
      <dsp:spPr>
        <a:xfrm>
          <a:off x="242216" y="3317824"/>
          <a:ext cx="422177" cy="4221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CB58E-2BFA-4F25-AEAE-B4058350EFAF}">
      <dsp:nvSpPr>
        <dsp:cNvPr id="0" name=""/>
        <dsp:cNvSpPr/>
      </dsp:nvSpPr>
      <dsp:spPr>
        <a:xfrm>
          <a:off x="973228" y="3164967"/>
          <a:ext cx="1715744" cy="72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Instabilidade Geopolítica</a:t>
          </a:r>
          <a:endParaRPr lang="en-GB" sz="1800" kern="1200"/>
        </a:p>
      </dsp:txBody>
      <dsp:txXfrm>
        <a:off x="973228" y="3164967"/>
        <a:ext cx="1715744" cy="727891"/>
      </dsp:txXfrm>
    </dsp:sp>
    <dsp:sp modelId="{783741E5-1CD3-4721-977A-D1C05F6286F0}">
      <dsp:nvSpPr>
        <dsp:cNvPr id="0" name=""/>
        <dsp:cNvSpPr/>
      </dsp:nvSpPr>
      <dsp:spPr>
        <a:xfrm>
          <a:off x="2987927" y="3164967"/>
          <a:ext cx="727891" cy="72789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EB252-46BD-426C-9FA4-AEA7F6AE5C0E}">
      <dsp:nvSpPr>
        <dsp:cNvPr id="0" name=""/>
        <dsp:cNvSpPr/>
      </dsp:nvSpPr>
      <dsp:spPr>
        <a:xfrm>
          <a:off x="3140784" y="3317824"/>
          <a:ext cx="422177" cy="4221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F6532-3228-4330-BC50-7E9ED9D7A3D2}">
      <dsp:nvSpPr>
        <dsp:cNvPr id="0" name=""/>
        <dsp:cNvSpPr/>
      </dsp:nvSpPr>
      <dsp:spPr>
        <a:xfrm>
          <a:off x="3871795" y="3164967"/>
          <a:ext cx="1715744" cy="72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Regulamentações Rigorosas</a:t>
          </a:r>
          <a:endParaRPr lang="en-GB" sz="1800" kern="1200"/>
        </a:p>
      </dsp:txBody>
      <dsp:txXfrm>
        <a:off x="3871795" y="3164967"/>
        <a:ext cx="1715744" cy="727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15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8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2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9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62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05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5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1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8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4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5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21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Servidores de computadores">
            <a:extLst>
              <a:ext uri="{FF2B5EF4-FFF2-40B4-BE49-F238E27FC236}">
                <a16:creationId xmlns:a16="http://schemas.microsoft.com/office/drawing/2014/main" id="{86A6B18D-D11F-91D4-D07B-4CAB08C57D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F189C0-CA66-1834-E035-6955E455D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71759"/>
            <a:ext cx="5067300" cy="3497042"/>
          </a:xfrm>
        </p:spPr>
        <p:txBody>
          <a:bodyPr anchor="t">
            <a:normAutofit/>
          </a:bodyPr>
          <a:lstStyle/>
          <a:p>
            <a:r>
              <a:rPr lang="pt-PT" b="1" dirty="0" err="1">
                <a:solidFill>
                  <a:srgbClr val="FFFFFF"/>
                </a:solidFill>
              </a:rPr>
              <a:t>Critical</a:t>
            </a:r>
            <a:r>
              <a:rPr lang="pt-PT" b="1" dirty="0">
                <a:solidFill>
                  <a:srgbClr val="FFFFFF"/>
                </a:solidFill>
              </a:rPr>
              <a:t> Software </a:t>
            </a:r>
            <a:br>
              <a:rPr lang="pt-PT" dirty="0">
                <a:solidFill>
                  <a:srgbClr val="FFFFFF"/>
                </a:solidFill>
              </a:rPr>
            </a:br>
            <a:r>
              <a:rPr lang="pt-PT" sz="3200" dirty="0">
                <a:solidFill>
                  <a:srgbClr val="FFFFFF"/>
                </a:solidFill>
              </a:rPr>
              <a:t> Noções de Gestão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1C315C-3457-1D30-897A-138DD8125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1360" y="4632960"/>
            <a:ext cx="2580640" cy="2232190"/>
          </a:xfrm>
        </p:spPr>
        <p:txBody>
          <a:bodyPr anchor="t">
            <a:normAutofit/>
          </a:bodyPr>
          <a:lstStyle/>
          <a:p>
            <a:pPr algn="r">
              <a:lnSpc>
                <a:spcPct val="100000"/>
              </a:lnSpc>
            </a:pPr>
            <a:r>
              <a:rPr lang="pt-PT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8220169 – César Castelo</a:t>
            </a:r>
          </a:p>
          <a:p>
            <a:pPr algn="r">
              <a:lnSpc>
                <a:spcPct val="100000"/>
              </a:lnSpc>
            </a:pPr>
            <a:r>
              <a:rPr lang="pt-PT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8220337 – Hugo Guimarães</a:t>
            </a:r>
          </a:p>
          <a:p>
            <a:pPr algn="r">
              <a:lnSpc>
                <a:spcPct val="100000"/>
              </a:lnSpc>
            </a:pPr>
            <a:r>
              <a:rPr lang="pt-PT" sz="16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8220005 </a:t>
            </a:r>
            <a:r>
              <a:rPr lang="pt-PT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Ian Costa</a:t>
            </a:r>
            <a:endParaRPr lang="en-GB" sz="16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pt-PT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8220 – João Santos</a:t>
            </a:r>
          </a:p>
          <a:p>
            <a:pPr algn="r">
              <a:lnSpc>
                <a:spcPct val="100000"/>
              </a:lnSpc>
            </a:pPr>
            <a:r>
              <a:rPr lang="pt-PT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8220307 – Pedro Pinho</a:t>
            </a:r>
          </a:p>
          <a:p>
            <a:pPr algn="r">
              <a:lnSpc>
                <a:spcPct val="100000"/>
              </a:lnSpc>
            </a:pPr>
            <a:r>
              <a:rPr lang="pt-PT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8220 – Sónia Oliveira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3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06DC2B-F02E-3617-5CBA-D10157F1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pt-PT"/>
              <a:t>Partes Interessadas Externas</a:t>
            </a:r>
            <a:endParaRPr lang="en-GB" dirty="0"/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407C8A47-F2F5-937A-0238-517D4A2F0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1164974"/>
              </p:ext>
            </p:extLst>
          </p:nvPr>
        </p:nvGraphicFramePr>
        <p:xfrm>
          <a:off x="4884920" y="336757"/>
          <a:ext cx="7073400" cy="6358685"/>
        </p:xfrm>
        <a:graphic>
          <a:graphicData uri="http://schemas.openxmlformats.org/drawingml/2006/table">
            <a:tbl>
              <a:tblPr firstRow="1" firstCol="1" bandRow="1"/>
              <a:tblGrid>
                <a:gridCol w="1567182">
                  <a:extLst>
                    <a:ext uri="{9D8B030D-6E8A-4147-A177-3AD203B41FA5}">
                      <a16:colId xmlns:a16="http://schemas.microsoft.com/office/drawing/2014/main" val="1164098376"/>
                    </a:ext>
                  </a:extLst>
                </a:gridCol>
                <a:gridCol w="2697494">
                  <a:extLst>
                    <a:ext uri="{9D8B030D-6E8A-4147-A177-3AD203B41FA5}">
                      <a16:colId xmlns:a16="http://schemas.microsoft.com/office/drawing/2014/main" val="2086640831"/>
                    </a:ext>
                  </a:extLst>
                </a:gridCol>
                <a:gridCol w="2808724">
                  <a:extLst>
                    <a:ext uri="{9D8B030D-6E8A-4147-A177-3AD203B41FA5}">
                      <a16:colId xmlns:a16="http://schemas.microsoft.com/office/drawing/2014/main" val="2144027612"/>
                    </a:ext>
                  </a:extLst>
                </a:gridCol>
              </a:tblGrid>
              <a:tr h="38048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Designação</a:t>
                      </a:r>
                      <a:endParaRPr lang="pt-PT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Caracterização</a:t>
                      </a:r>
                      <a:endParaRPr lang="pt-PT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Monitorização</a:t>
                      </a:r>
                      <a:endParaRPr lang="pt-PT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254052"/>
                  </a:ext>
                </a:extLst>
              </a:tr>
              <a:tr h="13043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Governos e entidades reguladoras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Definem normas e regulamentos que impactam o desenvolvimento de software crítico, garantindo conformidade e segurança.</a:t>
                      </a:r>
                      <a:endParaRPr lang="pt-PT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Acompanhamento contínuo das atualizações regulatórias e participação em fóruns do setor.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55489"/>
                  </a:ext>
                </a:extLst>
              </a:tr>
              <a:tr h="996367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Empresas tecnológicas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Parceiros estratégicos que colaboram no desenvolvimento de soluções inovadoras e integração de tecnologias.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Reuniões periódicas e avaliação de novas oportunidades de parceria.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198057"/>
                  </a:ext>
                </a:extLst>
              </a:tr>
              <a:tr h="13043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Instituições de pesquisa e desenvolvimento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Fornecem suporte na inovação e pesquisa avançada, contribuindo para o aperfeiçoamento das soluções da Critical Software.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Acompanhamento de projetos conjuntos, estudo de novas tecnologias e envolvimento em iniciativas de inovação.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140097"/>
                  </a:ext>
                </a:extLst>
              </a:tr>
              <a:tr h="996367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Clientes em setores de alto risco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Empresas dos setores aeroespacial, defesa, energia, saúde e mobilidade, que exigem software de alta confiabilidade.</a:t>
                      </a:r>
                      <a:endParaRPr lang="pt-PT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Feedback contínuo, suporte técnico especializado e auditorias de qualidade.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407721"/>
                  </a:ext>
                </a:extLst>
              </a:tr>
              <a:tr h="688426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Clientes finais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Empresas e organizações que utilizam as soluções da Critical Software.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Suporte técnico contínuo, atendimento personalizado e análise de feedback.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04476"/>
                  </a:ext>
                </a:extLst>
              </a:tr>
              <a:tr h="68842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1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Parceiros estratégicos</a:t>
                      </a:r>
                      <a:endParaRPr lang="pt-PT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t">
                        <a:buNone/>
                      </a:pPr>
                      <a:endParaRPr lang="en-GB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48" marR="7248" marT="7248" marB="7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Empresas que colaboram na oferta de serviços e tecnologias complementares.</a:t>
                      </a:r>
                      <a:endParaRPr lang="pt-PT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Revisão de acordos, reuniões regulares e avaliação de impacto das parcerias.</a:t>
                      </a:r>
                      <a:endParaRPr lang="pt-PT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187" marR="52187" marT="7248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158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26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6A660-0D71-109B-52FF-D90CF19D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Missão da Organização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2D75E46-7CE7-E550-5100-F0ABDF211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10691265" cy="3355848"/>
          </a:xfrm>
        </p:spPr>
        <p:txBody>
          <a:bodyPr/>
          <a:lstStyle/>
          <a:p>
            <a:r>
              <a:rPr lang="pt-PT" dirty="0"/>
              <a:t>Criar Soluções para sistemas críticos, em vários setores, que sejam:</a:t>
            </a:r>
          </a:p>
          <a:p>
            <a:pPr lvl="1"/>
            <a:r>
              <a:rPr lang="pt-PT" dirty="0"/>
              <a:t> Inovadores</a:t>
            </a:r>
          </a:p>
          <a:p>
            <a:pPr lvl="1"/>
            <a:r>
              <a:rPr lang="pt-PT" dirty="0"/>
              <a:t>Robustas</a:t>
            </a:r>
          </a:p>
          <a:p>
            <a:pPr lvl="1"/>
            <a:r>
              <a:rPr lang="pt-PT" dirty="0"/>
              <a:t>Confiáveis</a:t>
            </a:r>
          </a:p>
          <a:p>
            <a:pPr lvl="1"/>
            <a:r>
              <a:rPr lang="pt-PT" dirty="0"/>
              <a:t>Performáticas</a:t>
            </a:r>
          </a:p>
          <a:p>
            <a:pPr lvl="1"/>
            <a:r>
              <a:rPr lang="pt-PT" dirty="0"/>
              <a:t>Em conformidade com regulamentações internacionais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459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A7B70-334B-B776-5E0F-64141376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Visão da Organização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B6EEE53-64BC-F551-63CA-563BDF18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visão da </a:t>
            </a:r>
            <a:r>
              <a:rPr lang="pt-PT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Software é o desenvolvimento de software crítico para poder estabelecer-se como uma referência mundial, e ser conhecida por ser uma empresa que oferece sempre soluções de alta qualidade técnica, inovação e impacto positivo na sociedade. A empresa pretende expandir a sua presença mundial ao fortalecer alianças estratégicas e investir sempre na pesquisa e inovação para puder acompanhar o avanço rápido das tecnologias.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Além disso, a </a:t>
            </a:r>
            <a:r>
              <a:rPr lang="pt-PT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Software procura estabelecer-se como uma referência em segurança digital e engenharia de software confiável, contribuindo para a construção de um futuro mais seguro e tecnológico em diversos setores.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13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2E2D0E-E157-5F49-D1C1-F39FBB84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sz="3700" dirty="0"/>
              <a:t>Políticas da Organização; Objetivos e Metas de Gestão</a:t>
            </a:r>
            <a:endParaRPr lang="en-GB" sz="3700" dirty="0"/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D7F45D34-F0DB-D5BB-6F53-8101739247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607948"/>
              </p:ext>
            </p:extLst>
          </p:nvPr>
        </p:nvGraphicFramePr>
        <p:xfrm>
          <a:off x="897532" y="2222500"/>
          <a:ext cx="10296926" cy="374015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60125">
                  <a:extLst>
                    <a:ext uri="{9D8B030D-6E8A-4147-A177-3AD203B41FA5}">
                      <a16:colId xmlns:a16="http://schemas.microsoft.com/office/drawing/2014/main" val="495471782"/>
                    </a:ext>
                  </a:extLst>
                </a:gridCol>
                <a:gridCol w="2280204">
                  <a:extLst>
                    <a:ext uri="{9D8B030D-6E8A-4147-A177-3AD203B41FA5}">
                      <a16:colId xmlns:a16="http://schemas.microsoft.com/office/drawing/2014/main" val="681875060"/>
                    </a:ext>
                  </a:extLst>
                </a:gridCol>
                <a:gridCol w="3451573">
                  <a:extLst>
                    <a:ext uri="{9D8B030D-6E8A-4147-A177-3AD203B41FA5}">
                      <a16:colId xmlns:a16="http://schemas.microsoft.com/office/drawing/2014/main" val="19680529"/>
                    </a:ext>
                  </a:extLst>
                </a:gridCol>
                <a:gridCol w="2369245">
                  <a:extLst>
                    <a:ext uri="{9D8B030D-6E8A-4147-A177-3AD203B41FA5}">
                      <a16:colId xmlns:a16="http://schemas.microsoft.com/office/drawing/2014/main" val="3917402643"/>
                    </a:ext>
                  </a:extLst>
                </a:gridCol>
                <a:gridCol w="835779">
                  <a:extLst>
                    <a:ext uri="{9D8B030D-6E8A-4147-A177-3AD203B41FA5}">
                      <a16:colId xmlns:a16="http://schemas.microsoft.com/office/drawing/2014/main" val="1736599243"/>
                    </a:ext>
                  </a:extLst>
                </a:gridCol>
              </a:tblGrid>
              <a:tr h="2349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Categoria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Meta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Valor / Impacto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Prazo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extLst>
                  <a:ext uri="{0D108BD9-81ED-4DB2-BD59-A6C34878D82A}">
                    <a16:rowId xmlns:a16="http://schemas.microsoft.com/office/drawing/2014/main" val="1398653233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Qualidade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Garantir conformidade com normas críticas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100% dos projetos cumprem DO-178C (aviação) e IEC 62304 (saúde)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Redução de riscos legais e falhas operacionais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Contínuo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extLst>
                  <a:ext uri="{0D108BD9-81ED-4DB2-BD59-A6C34878D82A}">
                    <a16:rowId xmlns:a16="http://schemas.microsoft.com/office/drawing/2014/main" val="2981089104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Inovação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Liderar em soluções disruptivas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Lançar 2 novas soluções/ano (ex.: IA para diagnóstico médico)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Diferenciação no mercado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Anual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extLst>
                  <a:ext uri="{0D108BD9-81ED-4DB2-BD59-A6C34878D82A}">
                    <a16:rowId xmlns:a16="http://schemas.microsoft.com/office/drawing/2014/main" val="3435715035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Expansão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Crescer em mercados estratégicos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Aumentar carteira de clientes em 20% (Europa e EUA)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Receita adicional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12-24 meses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extLst>
                  <a:ext uri="{0D108BD9-81ED-4DB2-BD59-A6C34878D82A}">
                    <a16:rowId xmlns:a16="http://schemas.microsoft.com/office/drawing/2014/main" val="609262329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Eficiência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Entrega mais rápida com mesma qualidade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Reduzir ciclo de desenvolvimento em 10% (via DevOps/SAFe)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Entrega mais rápida com mesma qualidade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6-12 meses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extLst>
                  <a:ext uri="{0D108BD9-81ED-4DB2-BD59-A6C34878D82A}">
                    <a16:rowId xmlns:a16="http://schemas.microsoft.com/office/drawing/2014/main" val="629859422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Segurança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Prevenir violações de dados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Zero incidentes em projetos críticos (ex.: defesa, energia)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Proteção de reputação e contratos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Contínuo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extLst>
                  <a:ext uri="{0D108BD9-81ED-4DB2-BD59-A6C34878D82A}">
                    <a16:rowId xmlns:a16="http://schemas.microsoft.com/office/drawing/2014/main" val="1028938256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RH &amp; Capacitação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Manter talentos especializados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Certificar 100% dos engenheiros em MISRA C (embedded systems)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Maior produtividade e qualidade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18 meses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extLst>
                  <a:ext uri="{0D108BD9-81ED-4DB2-BD59-A6C34878D82A}">
                    <a16:rowId xmlns:a16="http://schemas.microsoft.com/office/drawing/2014/main" val="247515364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Sustentabilidade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Alinhar operações a critérios ESG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Reduzir consumo energético em 15% (data centers internos)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Redução de custos e impacto ambiental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24 meses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 anchor="ctr"/>
                </a:tc>
                <a:extLst>
                  <a:ext uri="{0D108BD9-81ED-4DB2-BD59-A6C34878D82A}">
                    <a16:rowId xmlns:a16="http://schemas.microsoft.com/office/drawing/2014/main" val="1343415194"/>
                  </a:ext>
                </a:extLst>
              </a:tr>
              <a:tr h="43815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Financeiro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Garantir crescimento sustentável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Aumentar receita anual em 15%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Estabilidade para investimentos em I&amp;D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Anual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799" marR="36799" marT="0" marB="0"/>
                </a:tc>
                <a:extLst>
                  <a:ext uri="{0D108BD9-81ED-4DB2-BD59-A6C34878D82A}">
                    <a16:rowId xmlns:a16="http://schemas.microsoft.com/office/drawing/2014/main" val="1704970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49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1688B-7B8B-B642-21C4-0F0C163F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C43F9F-40A1-9A5C-FF0E-8B3BCC3FC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481886-E13E-8CDD-9568-2961D188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6C8D833-662E-3972-D100-3C600CEE8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34DCD-B4BE-E9D2-276F-0F96E163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822960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Mapa de </a:t>
            </a:r>
            <a:r>
              <a:rPr lang="en-US" dirty="0" err="1"/>
              <a:t>processos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01C91E-9435-CBD8-FC2F-AA50518B1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Marcador de Posição de Conteúdo 12" descr="Uma imagem com texto, captura de ecrã, Tipo de letra, Retângulo&#10;&#10;Os conteúdos gerados por IA poderão estar incorretos.">
            <a:extLst>
              <a:ext uri="{FF2B5EF4-FFF2-40B4-BE49-F238E27FC236}">
                <a16:creationId xmlns:a16="http://schemas.microsoft.com/office/drawing/2014/main" id="{A945A819-6340-ADAF-A23A-7D17EB550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" y="776969"/>
            <a:ext cx="10591800" cy="4832151"/>
          </a:xfrm>
        </p:spPr>
      </p:pic>
    </p:spTree>
    <p:extLst>
      <p:ext uri="{BB962C8B-B14F-4D97-AF65-F5344CB8AC3E}">
        <p14:creationId xmlns:p14="http://schemas.microsoft.com/office/powerpoint/2010/main" val="2237759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FFF17-821E-A06D-575F-F45A0D93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Processos da cadeia de valor</a:t>
            </a:r>
            <a:endParaRPr lang="en-GB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9ACE0DF-AEF1-68AC-86F6-CAB69402E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64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6669511-82F5-5595-7C13-456972079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939981"/>
              </p:ext>
            </p:extLst>
          </p:nvPr>
        </p:nvGraphicFramePr>
        <p:xfrm>
          <a:off x="6553199" y="1450816"/>
          <a:ext cx="5444333" cy="39563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0641">
                  <a:extLst>
                    <a:ext uri="{9D8B030D-6E8A-4147-A177-3AD203B41FA5}">
                      <a16:colId xmlns:a16="http://schemas.microsoft.com/office/drawing/2014/main" val="3709593332"/>
                    </a:ext>
                  </a:extLst>
                </a:gridCol>
                <a:gridCol w="1107068">
                  <a:extLst>
                    <a:ext uri="{9D8B030D-6E8A-4147-A177-3AD203B41FA5}">
                      <a16:colId xmlns:a16="http://schemas.microsoft.com/office/drawing/2014/main" val="961962183"/>
                    </a:ext>
                  </a:extLst>
                </a:gridCol>
                <a:gridCol w="1554852">
                  <a:extLst>
                    <a:ext uri="{9D8B030D-6E8A-4147-A177-3AD203B41FA5}">
                      <a16:colId xmlns:a16="http://schemas.microsoft.com/office/drawing/2014/main" val="957987396"/>
                    </a:ext>
                  </a:extLst>
                </a:gridCol>
                <a:gridCol w="1471772">
                  <a:extLst>
                    <a:ext uri="{9D8B030D-6E8A-4147-A177-3AD203B41FA5}">
                      <a16:colId xmlns:a16="http://schemas.microsoft.com/office/drawing/2014/main" val="2611356097"/>
                    </a:ext>
                  </a:extLst>
                </a:gridCol>
              </a:tblGrid>
              <a:tr h="36369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Manutenção da Aplicação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013723"/>
                  </a:ext>
                </a:extLst>
              </a:tr>
              <a:tr h="314383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173952"/>
                  </a:ext>
                </a:extLst>
              </a:tr>
              <a:tr h="459399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Garantir que a aplicação continua operacional, corrigindo falhas e mantendo o desempenho.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500079"/>
                  </a:ext>
                </a:extLst>
              </a:tr>
              <a:tr h="459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187116"/>
                  </a:ext>
                </a:extLst>
              </a:tr>
              <a:tr h="2359257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Departamento de Pesquisa e Desenvolvimento;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CTO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Erros reportados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Logs do sistema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Aplicação corrigida e otimizada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Menos falhas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Nova Atualização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Tempo médio de resolução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Número de erros críticos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8520496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C896342-B8F1-D7C1-79D6-B9C2B4A7C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83347"/>
              </p:ext>
            </p:extLst>
          </p:nvPr>
        </p:nvGraphicFramePr>
        <p:xfrm>
          <a:off x="214788" y="1450816"/>
          <a:ext cx="5891372" cy="3980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1932">
                  <a:extLst>
                    <a:ext uri="{9D8B030D-6E8A-4147-A177-3AD203B41FA5}">
                      <a16:colId xmlns:a16="http://schemas.microsoft.com/office/drawing/2014/main" val="988728897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226585073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245490503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1930408066"/>
                    </a:ext>
                  </a:extLst>
                </a:gridCol>
              </a:tblGrid>
              <a:tr h="36594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Automação de Processos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960644"/>
                  </a:ext>
                </a:extLst>
              </a:tr>
              <a:tr h="316328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00593"/>
                  </a:ext>
                </a:extLst>
              </a:tr>
              <a:tr h="462242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Implementação de tecnologias para automatizar/otimizar processos internos.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81185"/>
                  </a:ext>
                </a:extLst>
              </a:tr>
              <a:tr h="4624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1386243"/>
                  </a:ext>
                </a:extLst>
              </a:tr>
              <a:tr h="2373855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Departamento de Pesquisa e Desenvolvimento;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CTO;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CIO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Necessidades dos utilizadores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Processos manuais existentes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Processos automatizados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Aumento da produtividade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Percentagem de processos automatizados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Redução do tempo gasto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834245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68270A5-1078-0D96-8140-DE7F34327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670" y="1265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006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1F66519-F251-AB31-E25F-5FF63677F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59381"/>
              </p:ext>
            </p:extLst>
          </p:nvPr>
        </p:nvGraphicFramePr>
        <p:xfrm>
          <a:off x="133508" y="1444878"/>
          <a:ext cx="5962491" cy="41837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1452">
                  <a:extLst>
                    <a:ext uri="{9D8B030D-6E8A-4147-A177-3AD203B41FA5}">
                      <a16:colId xmlns:a16="http://schemas.microsoft.com/office/drawing/2014/main" val="2245675550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3829302752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4243188151"/>
                    </a:ext>
                  </a:extLst>
                </a:gridCol>
                <a:gridCol w="1442719">
                  <a:extLst>
                    <a:ext uri="{9D8B030D-6E8A-4147-A177-3AD203B41FA5}">
                      <a16:colId xmlns:a16="http://schemas.microsoft.com/office/drawing/2014/main" val="2956216483"/>
                    </a:ext>
                  </a:extLst>
                </a:gridCol>
              </a:tblGrid>
              <a:tr h="38460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Automação de Processos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275395"/>
                  </a:ext>
                </a:extLst>
              </a:tr>
              <a:tr h="332452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940778"/>
                  </a:ext>
                </a:extLst>
              </a:tr>
              <a:tr h="485803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Implementação de tecnologias para automatizar/otimizar processos internos.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73546"/>
                  </a:ext>
                </a:extLst>
              </a:tr>
              <a:tr h="4860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1310018"/>
                  </a:ext>
                </a:extLst>
              </a:tr>
              <a:tr h="2494856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Departamento de Pesquisa e Desenvolvimento;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CTO;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CIO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Necessidades dos utilizadores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Processos manuais existentes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Processos automatizados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Aumento da produtividade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Percentagem de processos automatizados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Redução do tempo gasto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829564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40F3F07-0C33-DE74-F78A-23B0C7A4D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289770"/>
              </p:ext>
            </p:extLst>
          </p:nvPr>
        </p:nvGraphicFramePr>
        <p:xfrm>
          <a:off x="6299202" y="1444878"/>
          <a:ext cx="5759290" cy="42752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1178">
                  <a:extLst>
                    <a:ext uri="{9D8B030D-6E8A-4147-A177-3AD203B41FA5}">
                      <a16:colId xmlns:a16="http://schemas.microsoft.com/office/drawing/2014/main" val="3908114337"/>
                    </a:ext>
                  </a:extLst>
                </a:gridCol>
                <a:gridCol w="1672351">
                  <a:extLst>
                    <a:ext uri="{9D8B030D-6E8A-4147-A177-3AD203B41FA5}">
                      <a16:colId xmlns:a16="http://schemas.microsoft.com/office/drawing/2014/main" val="1324674126"/>
                    </a:ext>
                  </a:extLst>
                </a:gridCol>
                <a:gridCol w="1381760">
                  <a:extLst>
                    <a:ext uri="{9D8B030D-6E8A-4147-A177-3AD203B41FA5}">
                      <a16:colId xmlns:a16="http://schemas.microsoft.com/office/drawing/2014/main" val="497252672"/>
                    </a:ext>
                  </a:extLst>
                </a:gridCol>
                <a:gridCol w="1524001">
                  <a:extLst>
                    <a:ext uri="{9D8B030D-6E8A-4147-A177-3AD203B41FA5}">
                      <a16:colId xmlns:a16="http://schemas.microsoft.com/office/drawing/2014/main" val="228204392"/>
                    </a:ext>
                  </a:extLst>
                </a:gridCol>
              </a:tblGrid>
              <a:tr h="47928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Gestão de Feedback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830093"/>
                  </a:ext>
                </a:extLst>
              </a:tr>
              <a:tr h="414298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365110"/>
                  </a:ext>
                </a:extLst>
              </a:tr>
              <a:tr h="605404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Recolher e analisar opiniões de clientes para a melhoria contínua dos produtos e serviços.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079221"/>
                  </a:ext>
                </a:extLst>
              </a:tr>
              <a:tr h="6057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4816687"/>
                  </a:ext>
                </a:extLst>
              </a:tr>
              <a:tr h="21705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Equipa de Suporte ao Cliente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Questionários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Reclamações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Avaliações de clientes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Melhorias implementadas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Relatórios de satisfação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Índice de satisfação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Número de sugestões implementadas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6245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38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4CD15DB-7CE9-8E31-E2BC-9DDF2B412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89237"/>
              </p:ext>
            </p:extLst>
          </p:nvPr>
        </p:nvGraphicFramePr>
        <p:xfrm>
          <a:off x="6281945" y="1075117"/>
          <a:ext cx="5770881" cy="45051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3556">
                  <a:extLst>
                    <a:ext uri="{9D8B030D-6E8A-4147-A177-3AD203B41FA5}">
                      <a16:colId xmlns:a16="http://schemas.microsoft.com/office/drawing/2014/main" val="2039185086"/>
                    </a:ext>
                  </a:extLst>
                </a:gridCol>
                <a:gridCol w="1773005">
                  <a:extLst>
                    <a:ext uri="{9D8B030D-6E8A-4147-A177-3AD203B41FA5}">
                      <a16:colId xmlns:a16="http://schemas.microsoft.com/office/drawing/2014/main" val="134035986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611372817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2253617607"/>
                    </a:ext>
                  </a:extLst>
                </a:gridCol>
              </a:tblGrid>
              <a:tr h="544957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Suporte ao Cliente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932207"/>
                  </a:ext>
                </a:extLst>
              </a:tr>
              <a:tr h="471065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826015"/>
                  </a:ext>
                </a:extLst>
              </a:tr>
              <a:tr h="688355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Atendimento e resolução de dúvidas e problemas dos clientes para garantir uma boa experiência.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295336"/>
                  </a:ext>
                </a:extLst>
              </a:tr>
              <a:tr h="6887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2947896"/>
                  </a:ext>
                </a:extLst>
              </a:tr>
              <a:tr h="211205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Equipa de Suporte ao Cliente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Perguntas frequentes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Clientes satisfeitos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Problemas resolvidos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Tempo médio de resposta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2029832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164F99C-3B66-445D-E870-89E4F1652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73047"/>
              </p:ext>
            </p:extLst>
          </p:nvPr>
        </p:nvGraphicFramePr>
        <p:xfrm>
          <a:off x="139176" y="1026730"/>
          <a:ext cx="5770881" cy="46019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7704">
                  <a:extLst>
                    <a:ext uri="{9D8B030D-6E8A-4147-A177-3AD203B41FA5}">
                      <a16:colId xmlns:a16="http://schemas.microsoft.com/office/drawing/2014/main" val="90285679"/>
                    </a:ext>
                  </a:extLst>
                </a:gridCol>
                <a:gridCol w="1442720">
                  <a:extLst>
                    <a:ext uri="{9D8B030D-6E8A-4147-A177-3AD203B41FA5}">
                      <a16:colId xmlns:a16="http://schemas.microsoft.com/office/drawing/2014/main" val="297344787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705212058"/>
                    </a:ext>
                  </a:extLst>
                </a:gridCol>
                <a:gridCol w="1439657">
                  <a:extLst>
                    <a:ext uri="{9D8B030D-6E8A-4147-A177-3AD203B41FA5}">
                      <a16:colId xmlns:a16="http://schemas.microsoft.com/office/drawing/2014/main" val="4012444877"/>
                    </a:ext>
                  </a:extLst>
                </a:gridCol>
              </a:tblGrid>
              <a:tr h="450055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Desenvolvimento de Aplicações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41121"/>
                  </a:ext>
                </a:extLst>
              </a:tr>
              <a:tr h="389031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106269"/>
                  </a:ext>
                </a:extLst>
              </a:tr>
              <a:tr h="568481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Criar funcionalidades e melhorar as aplicações existentes conforme as necessidades do cliente.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616058"/>
                  </a:ext>
                </a:extLst>
              </a:tr>
              <a:tr h="568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8200402"/>
                  </a:ext>
                </a:extLst>
              </a:tr>
              <a:tr h="2625576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Departamento de Pesquisa e Desenvolvimento;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CTO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Requisitos dos clientes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Backlog do produto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Aplicações e funcionalidades entregues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Velocidade de entrega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Bugs por versão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11917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480D6A1-7079-4490-BA09-4341C7CB8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" y="1026477"/>
            <a:ext cx="15150352" cy="713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55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AFB29AC-F66A-D637-2494-C1397B56B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148035"/>
              </p:ext>
            </p:extLst>
          </p:nvPr>
        </p:nvGraphicFramePr>
        <p:xfrm>
          <a:off x="2505154" y="1317118"/>
          <a:ext cx="7181692" cy="4223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0091">
                  <a:extLst>
                    <a:ext uri="{9D8B030D-6E8A-4147-A177-3AD203B41FA5}">
                      <a16:colId xmlns:a16="http://schemas.microsoft.com/office/drawing/2014/main" val="348001722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954013694"/>
                    </a:ext>
                  </a:extLst>
                </a:gridCol>
                <a:gridCol w="1717040">
                  <a:extLst>
                    <a:ext uri="{9D8B030D-6E8A-4147-A177-3AD203B41FA5}">
                      <a16:colId xmlns:a16="http://schemas.microsoft.com/office/drawing/2014/main" val="719478123"/>
                    </a:ext>
                  </a:extLst>
                </a:gridCol>
                <a:gridCol w="1452881">
                  <a:extLst>
                    <a:ext uri="{9D8B030D-6E8A-4147-A177-3AD203B41FA5}">
                      <a16:colId xmlns:a16="http://schemas.microsoft.com/office/drawing/2014/main" val="2543334246"/>
                    </a:ext>
                  </a:extLst>
                </a:gridCol>
              </a:tblGrid>
              <a:tr h="441250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Prestação de Serviços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339633"/>
                  </a:ext>
                </a:extLst>
              </a:tr>
              <a:tr h="381421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642592"/>
                  </a:ext>
                </a:extLst>
              </a:tr>
              <a:tr h="557360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Entrega de serviços conforme o escopo contratado pelos clientes, de modo a garantir a qualidade e o cumprimento dos prazos.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589911"/>
                  </a:ext>
                </a:extLst>
              </a:tr>
              <a:tr h="5576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Plano de Monitorização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7501773"/>
                  </a:ext>
                </a:extLst>
              </a:tr>
              <a:tr h="2286091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Departamento de Gestão de Projetos;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CTO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Contratos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Requisitos dos clientes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Serviços entregues com qualidade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Métricas SLA cumpridas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16542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73DB26E-D516-FB33-2699-0078FFBA5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26590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0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DB04D3-C7BE-D443-2762-08D22B7D4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5712"/>
            <a:ext cx="4218435" cy="2390687"/>
          </a:xfrm>
        </p:spPr>
        <p:txBody>
          <a:bodyPr>
            <a:normAutofit/>
          </a:bodyPr>
          <a:lstStyle/>
          <a:p>
            <a:r>
              <a:rPr lang="pt-PT" dirty="0"/>
              <a:t>Áreas de Atuação</a:t>
            </a:r>
            <a:endParaRPr lang="en-GB" dirty="0"/>
          </a:p>
        </p:txBody>
      </p:sp>
      <p:pic>
        <p:nvPicPr>
          <p:cNvPr id="7" name="Graphic 6" descr="Processador">
            <a:extLst>
              <a:ext uri="{FF2B5EF4-FFF2-40B4-BE49-F238E27FC236}">
                <a16:creationId xmlns:a16="http://schemas.microsoft.com/office/drawing/2014/main" id="{1BC8C736-DE44-CEF4-0D8A-36B2238EC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771" y="2431818"/>
            <a:ext cx="2959568" cy="29595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5511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F62AFF2-55C9-104E-713E-B499B4283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611" y="1953578"/>
            <a:ext cx="5916168" cy="2990128"/>
          </a:xfrm>
        </p:spPr>
        <p:txBody>
          <a:bodyPr>
            <a:normAutofit/>
          </a:bodyPr>
          <a:lstStyle/>
          <a:p>
            <a:r>
              <a:rPr lang="pt-PT" dirty="0"/>
              <a:t>Desenvolvimento de sistemas e serviços de software para aplicações críticas</a:t>
            </a:r>
          </a:p>
          <a:p>
            <a:pPr lvl="1"/>
            <a:r>
              <a:rPr lang="pt-PT" dirty="0"/>
              <a:t>Defesa</a:t>
            </a:r>
          </a:p>
          <a:p>
            <a:pPr lvl="1"/>
            <a:r>
              <a:rPr lang="pt-PT" dirty="0"/>
              <a:t>Aeroespacial</a:t>
            </a:r>
          </a:p>
          <a:p>
            <a:pPr lvl="1"/>
            <a:r>
              <a:rPr lang="pt-PT" dirty="0"/>
              <a:t>Energia</a:t>
            </a:r>
          </a:p>
          <a:p>
            <a:pPr lvl="1"/>
            <a:r>
              <a:rPr lang="pt-PT" dirty="0"/>
              <a:t>Saúde</a:t>
            </a:r>
          </a:p>
          <a:p>
            <a:pPr lvl="1"/>
            <a:r>
              <a:rPr lang="pt-PT" dirty="0"/>
              <a:t>Mobilidade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212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D0C2-314D-413F-2F63-9A7EE845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9D12B-6DAF-C84E-07AA-7730EA50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Processos de Suporte</a:t>
            </a:r>
            <a:endParaRPr lang="en-GB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2BC396A-6990-978F-A42D-0C2C22BA7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15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2CC6674-64AD-0843-13DE-1A646D4DE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116345"/>
              </p:ext>
            </p:extLst>
          </p:nvPr>
        </p:nvGraphicFramePr>
        <p:xfrm>
          <a:off x="5943441" y="1224248"/>
          <a:ext cx="6155690" cy="4409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6399">
                  <a:extLst>
                    <a:ext uri="{9D8B030D-6E8A-4147-A177-3AD203B41FA5}">
                      <a16:colId xmlns:a16="http://schemas.microsoft.com/office/drawing/2014/main" val="1603559008"/>
                    </a:ext>
                  </a:extLst>
                </a:gridCol>
                <a:gridCol w="1338634">
                  <a:extLst>
                    <a:ext uri="{9D8B030D-6E8A-4147-A177-3AD203B41FA5}">
                      <a16:colId xmlns:a16="http://schemas.microsoft.com/office/drawing/2014/main" val="2344671833"/>
                    </a:ext>
                  </a:extLst>
                </a:gridCol>
                <a:gridCol w="1369058">
                  <a:extLst>
                    <a:ext uri="{9D8B030D-6E8A-4147-A177-3AD203B41FA5}">
                      <a16:colId xmlns:a16="http://schemas.microsoft.com/office/drawing/2014/main" val="3716808335"/>
                    </a:ext>
                  </a:extLst>
                </a:gridCol>
                <a:gridCol w="1551599">
                  <a:extLst>
                    <a:ext uri="{9D8B030D-6E8A-4147-A177-3AD203B41FA5}">
                      <a16:colId xmlns:a16="http://schemas.microsoft.com/office/drawing/2014/main" val="9573872"/>
                    </a:ext>
                  </a:extLst>
                </a:gridCol>
              </a:tblGrid>
              <a:tr h="46059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Capacitação de Funcionários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371180"/>
                  </a:ext>
                </a:extLst>
              </a:tr>
              <a:tr h="398138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754262"/>
                  </a:ext>
                </a:extLst>
              </a:tr>
              <a:tr h="581789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Formação contínua dos funcionários para garantir atualização e melhoria das competências.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09716"/>
                  </a:ext>
                </a:extLst>
              </a:tr>
              <a:tr h="5820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3036356"/>
                  </a:ext>
                </a:extLst>
              </a:tr>
              <a:tr h="238658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Departamento de Recursos Humanos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Necessidades de formação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Feedback dos funcionários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Colaboradores capacitados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Treinamentos realizados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Número de horas de formação por colaborador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Impacto no desempenho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8679349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95EECFE-B78E-1C20-81FF-51C8D418D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46865"/>
              </p:ext>
            </p:extLst>
          </p:nvPr>
        </p:nvGraphicFramePr>
        <p:xfrm>
          <a:off x="92869" y="1224248"/>
          <a:ext cx="5637372" cy="44091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851">
                  <a:extLst>
                    <a:ext uri="{9D8B030D-6E8A-4147-A177-3AD203B41FA5}">
                      <a16:colId xmlns:a16="http://schemas.microsoft.com/office/drawing/2014/main" val="142226661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3588786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3500"/>
                    </a:ext>
                  </a:extLst>
                </a:gridCol>
                <a:gridCol w="1442721">
                  <a:extLst>
                    <a:ext uri="{9D8B030D-6E8A-4147-A177-3AD203B41FA5}">
                      <a16:colId xmlns:a16="http://schemas.microsoft.com/office/drawing/2014/main" val="3523625173"/>
                    </a:ext>
                  </a:extLst>
                </a:gridCol>
              </a:tblGrid>
              <a:tr h="460622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Garantia de Qualidade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161535"/>
                  </a:ext>
                </a:extLst>
              </a:tr>
              <a:tr h="398164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50410"/>
                  </a:ext>
                </a:extLst>
              </a:tr>
              <a:tr h="581828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Monitorar e assegurar a qualidade dos produtos e serviços entregues pela empresa.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40676"/>
                  </a:ext>
                </a:extLst>
              </a:tr>
              <a:tr h="5821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2122305"/>
                  </a:ext>
                </a:extLst>
              </a:tr>
              <a:tr h="2386450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Departamento de Controlo de Qualidade;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CTO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Auditorias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Métricas de desempenho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Produtos e serviços com padrões elevados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Percentagem de conformidade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Número de não conformidades encontradas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9399441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D53AEFB9-A67D-7EEC-04FF-B76EA7D6C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69" y="1224566"/>
            <a:ext cx="16256669" cy="633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27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FB2E003-69D6-3972-856D-C2D893CDF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510732"/>
              </p:ext>
            </p:extLst>
          </p:nvPr>
        </p:nvGraphicFramePr>
        <p:xfrm>
          <a:off x="162402" y="1307465"/>
          <a:ext cx="5801518" cy="4422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3358">
                  <a:extLst>
                    <a:ext uri="{9D8B030D-6E8A-4147-A177-3AD203B41FA5}">
                      <a16:colId xmlns:a16="http://schemas.microsoft.com/office/drawing/2014/main" val="2033477827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738190319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896071141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2219858180"/>
                    </a:ext>
                  </a:extLst>
                </a:gridCol>
              </a:tblGrid>
              <a:tr h="462042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Monitorização e Segurança de Dados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91746"/>
                  </a:ext>
                </a:extLst>
              </a:tr>
              <a:tr h="399392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109925"/>
                  </a:ext>
                </a:extLst>
              </a:tr>
              <a:tr h="583621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Proteger os dados da empresa e dos clientes contra ameaças e falhas de segurança.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782636"/>
                  </a:ext>
                </a:extLst>
              </a:tr>
              <a:tr h="5839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Entradas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3385466"/>
                  </a:ext>
                </a:extLst>
              </a:tr>
              <a:tr h="2393806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Departamento de Segurança de Informação;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CIO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Logs de acessos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Testes de penetração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Ambiente seguro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Dados protegidos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Número de incidentes proveniente da segurança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Tempo médio de resposta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9865625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A7E383A-119E-16D8-FEAD-D8304CF3B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2226"/>
              </p:ext>
            </p:extLst>
          </p:nvPr>
        </p:nvGraphicFramePr>
        <p:xfrm>
          <a:off x="6096001" y="1307466"/>
          <a:ext cx="5933597" cy="4422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6928">
                  <a:extLst>
                    <a:ext uri="{9D8B030D-6E8A-4147-A177-3AD203B41FA5}">
                      <a16:colId xmlns:a16="http://schemas.microsoft.com/office/drawing/2014/main" val="1914489620"/>
                    </a:ext>
                  </a:extLst>
                </a:gridCol>
                <a:gridCol w="1587230">
                  <a:extLst>
                    <a:ext uri="{9D8B030D-6E8A-4147-A177-3AD203B41FA5}">
                      <a16:colId xmlns:a16="http://schemas.microsoft.com/office/drawing/2014/main" val="75148719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654192944"/>
                    </a:ext>
                  </a:extLst>
                </a:gridCol>
                <a:gridCol w="1656239">
                  <a:extLst>
                    <a:ext uri="{9D8B030D-6E8A-4147-A177-3AD203B41FA5}">
                      <a16:colId xmlns:a16="http://schemas.microsoft.com/office/drawing/2014/main" val="2920454718"/>
                    </a:ext>
                  </a:extLst>
                </a:gridCol>
              </a:tblGrid>
              <a:tr h="406550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Suporte Jurídico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59870"/>
                  </a:ext>
                </a:extLst>
              </a:tr>
              <a:tr h="351424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90765"/>
                  </a:ext>
                </a:extLst>
              </a:tr>
              <a:tr h="778990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Garantir que a empresa atua em conformidade com as leis e regulamentos, fornecendo apoio legal em contratos, disputas e questões regulatórias.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1579"/>
                  </a:ext>
                </a:extLst>
              </a:tr>
              <a:tr h="5137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607404"/>
                  </a:ext>
                </a:extLst>
              </a:tr>
              <a:tr h="237202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Departamento Jurídico e de Compliance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Contratos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Legislação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Processos judiciais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Empresa em conformidade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Contratos validados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Redução de riscos legais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Percentagem de conformidade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Número de litígios resolvidos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Tempo médio de resposta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7393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409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DDA93E9-AF26-87E4-5DC9-65E532543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6514"/>
              </p:ext>
            </p:extLst>
          </p:nvPr>
        </p:nvGraphicFramePr>
        <p:xfrm>
          <a:off x="123348" y="1196784"/>
          <a:ext cx="5678013" cy="44644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0812">
                  <a:extLst>
                    <a:ext uri="{9D8B030D-6E8A-4147-A177-3AD203B41FA5}">
                      <a16:colId xmlns:a16="http://schemas.microsoft.com/office/drawing/2014/main" val="37199262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732747662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778757866"/>
                    </a:ext>
                  </a:extLst>
                </a:gridCol>
                <a:gridCol w="1564641">
                  <a:extLst>
                    <a:ext uri="{9D8B030D-6E8A-4147-A177-3AD203B41FA5}">
                      <a16:colId xmlns:a16="http://schemas.microsoft.com/office/drawing/2014/main" val="3372301656"/>
                    </a:ext>
                  </a:extLst>
                </a:gridCol>
              </a:tblGrid>
              <a:tr h="366395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Gestão Financeira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488259"/>
                  </a:ext>
                </a:extLst>
              </a:tr>
              <a:tr h="316714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263621"/>
                  </a:ext>
                </a:extLst>
              </a:tr>
              <a:tr h="702050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Controlar os recursos financeiros da empresa, garantindo sustentabilidade, investimentos estratégicos e cumprimento das obrigações fiscais.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32967"/>
                  </a:ext>
                </a:extLst>
              </a:tr>
              <a:tr h="463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5030178"/>
                  </a:ext>
                </a:extLst>
              </a:tr>
              <a:tr h="2616232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Departamento Financeiro;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CFO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Faturas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Balanços financeiros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Informações fiscais e tributárias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Relatórios financeiros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Cumprimento fiscal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Orçamentos definidos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Margem de lucro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Liquidez da empresa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Cumprimento dos prazos de pagamento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Revisão trimestral de performance financeira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4366677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E974F74-5018-763F-3187-3B5ED89FA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728951"/>
              </p:ext>
            </p:extLst>
          </p:nvPr>
        </p:nvGraphicFramePr>
        <p:xfrm>
          <a:off x="6024880" y="1196784"/>
          <a:ext cx="6043772" cy="4464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7800">
                  <a:extLst>
                    <a:ext uri="{9D8B030D-6E8A-4147-A177-3AD203B41FA5}">
                      <a16:colId xmlns:a16="http://schemas.microsoft.com/office/drawing/2014/main" val="859451484"/>
                    </a:ext>
                  </a:extLst>
                </a:gridCol>
                <a:gridCol w="1422357">
                  <a:extLst>
                    <a:ext uri="{9D8B030D-6E8A-4147-A177-3AD203B41FA5}">
                      <a16:colId xmlns:a16="http://schemas.microsoft.com/office/drawing/2014/main" val="3023225999"/>
                    </a:ext>
                  </a:extLst>
                </a:gridCol>
                <a:gridCol w="1610202">
                  <a:extLst>
                    <a:ext uri="{9D8B030D-6E8A-4147-A177-3AD203B41FA5}">
                      <a16:colId xmlns:a16="http://schemas.microsoft.com/office/drawing/2014/main" val="1434979631"/>
                    </a:ext>
                  </a:extLst>
                </a:gridCol>
                <a:gridCol w="1703413">
                  <a:extLst>
                    <a:ext uri="{9D8B030D-6E8A-4147-A177-3AD203B41FA5}">
                      <a16:colId xmlns:a16="http://schemas.microsoft.com/office/drawing/2014/main" val="4156079024"/>
                    </a:ext>
                  </a:extLst>
                </a:gridCol>
              </a:tblGrid>
              <a:tr h="466362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Gestão de Recursos Humanos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882847"/>
                  </a:ext>
                </a:extLst>
              </a:tr>
              <a:tr h="403127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673768"/>
                  </a:ext>
                </a:extLst>
              </a:tr>
              <a:tr h="589079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Gerir os colaboradores da empresa, desde o recrutamento até o desenvolvimento profissional e bem-estar organizacional.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879560"/>
                  </a:ext>
                </a:extLst>
              </a:tr>
              <a:tr h="5893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89215"/>
                  </a:ext>
                </a:extLst>
              </a:tr>
              <a:tr h="241648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Departamento de Recursos Humanos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Candidaturas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Avaliações de desempenho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Políticas de trabalho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Funcionários contratados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Treinamentos realizados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Clima organizacional positivo	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Taxa de retenção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Nível de satisfação dos funcionários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Tempo médio de recrutamento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117618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560F5791-88AE-A5C4-8422-2E657F005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865" y="13538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989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6286C-FA15-D745-F3E1-9B304465E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B60A4-9E50-2FCB-978D-7876A289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Processos de Gestão</a:t>
            </a:r>
            <a:endParaRPr lang="en-GB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F25EC4A-E3E7-D3C3-FC47-488ABFFF0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761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A57BBE-B627-C7BB-A422-98C7C0E4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40252"/>
              </p:ext>
            </p:extLst>
          </p:nvPr>
        </p:nvGraphicFramePr>
        <p:xfrm>
          <a:off x="150375" y="1003078"/>
          <a:ext cx="5722105" cy="48694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5225">
                  <a:extLst>
                    <a:ext uri="{9D8B030D-6E8A-4147-A177-3AD203B41FA5}">
                      <a16:colId xmlns:a16="http://schemas.microsoft.com/office/drawing/2014/main" val="2301751813"/>
                    </a:ext>
                  </a:extLst>
                </a:gridCol>
                <a:gridCol w="1420858">
                  <a:extLst>
                    <a:ext uri="{9D8B030D-6E8A-4147-A177-3AD203B41FA5}">
                      <a16:colId xmlns:a16="http://schemas.microsoft.com/office/drawing/2014/main" val="1210823211"/>
                    </a:ext>
                  </a:extLst>
                </a:gridCol>
                <a:gridCol w="1496209">
                  <a:extLst>
                    <a:ext uri="{9D8B030D-6E8A-4147-A177-3AD203B41FA5}">
                      <a16:colId xmlns:a16="http://schemas.microsoft.com/office/drawing/2014/main" val="4071566772"/>
                    </a:ext>
                  </a:extLst>
                </a:gridCol>
                <a:gridCol w="1329813">
                  <a:extLst>
                    <a:ext uri="{9D8B030D-6E8A-4147-A177-3AD203B41FA5}">
                      <a16:colId xmlns:a16="http://schemas.microsoft.com/office/drawing/2014/main" val="4204914695"/>
                    </a:ext>
                  </a:extLst>
                </a:gridCol>
              </a:tblGrid>
              <a:tr h="292437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 dirty="0">
                          <a:effectLst/>
                        </a:rPr>
                        <a:t>Avaliação de Colaboradores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29" marR="60529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591521"/>
                  </a:ext>
                </a:extLst>
              </a:tr>
              <a:tr h="252785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Objetivo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29" marR="60529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55335"/>
                  </a:ext>
                </a:extLst>
              </a:tr>
              <a:tr h="383701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Avaliação contínua do desempenho dos funcionários para feedback e crescimento profissional.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29" marR="60529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51269"/>
                  </a:ext>
                </a:extLst>
              </a:tr>
              <a:tr h="383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Responsável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29" marR="605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Entradas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29" marR="605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Saídas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29" marR="6052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Plano de Monitorização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29" marR="60529" marT="0" marB="0" anchor="ctr"/>
                </a:tc>
                <a:extLst>
                  <a:ext uri="{0D108BD9-81ED-4DB2-BD59-A6C34878D82A}">
                    <a16:rowId xmlns:a16="http://schemas.microsoft.com/office/drawing/2014/main" val="3988688169"/>
                  </a:ext>
                </a:extLst>
              </a:tr>
              <a:tr h="3556707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Departamento de Recursos Humanos;</a:t>
                      </a:r>
                      <a:endParaRPr lang="en-GB" sz="11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CEO (para cargos superiores)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29" marR="60529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Relatórios de desempenho</a:t>
                      </a:r>
                      <a:endParaRPr lang="en-GB" sz="11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Feedback dos chefes de equipa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29" marR="60529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Planos de desenvolvimento</a:t>
                      </a:r>
                      <a:endParaRPr lang="en-GB" sz="11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Promoções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29" marR="60529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 dirty="0">
                          <a:effectLst/>
                        </a:rPr>
                        <a:t>Percentagem de colaboradores com avaliação positiva</a:t>
                      </a:r>
                      <a:endParaRPr lang="en-GB" sz="1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 dirty="0">
                          <a:effectLst/>
                        </a:rPr>
                        <a:t>Taxa de cumprimento de metas individuais</a:t>
                      </a:r>
                      <a:endParaRPr lang="en-GB" sz="1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100" dirty="0">
                          <a:effectLst/>
                        </a:rPr>
                        <a:t>Taxa de promoções e progressões na carreira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29" marR="60529" marT="0" marB="0"/>
                </a:tc>
                <a:extLst>
                  <a:ext uri="{0D108BD9-81ED-4DB2-BD59-A6C34878D82A}">
                    <a16:rowId xmlns:a16="http://schemas.microsoft.com/office/drawing/2014/main" val="2631250906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87DE46D-FA21-E25B-A0EA-DF8A632BE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693195"/>
              </p:ext>
            </p:extLst>
          </p:nvPr>
        </p:nvGraphicFramePr>
        <p:xfrm>
          <a:off x="6197600" y="1003078"/>
          <a:ext cx="5844024" cy="4869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8557">
                  <a:extLst>
                    <a:ext uri="{9D8B030D-6E8A-4147-A177-3AD203B41FA5}">
                      <a16:colId xmlns:a16="http://schemas.microsoft.com/office/drawing/2014/main" val="2806862806"/>
                    </a:ext>
                  </a:extLst>
                </a:gridCol>
                <a:gridCol w="1396646">
                  <a:extLst>
                    <a:ext uri="{9D8B030D-6E8A-4147-A177-3AD203B41FA5}">
                      <a16:colId xmlns:a16="http://schemas.microsoft.com/office/drawing/2014/main" val="3681457195"/>
                    </a:ext>
                  </a:extLst>
                </a:gridCol>
                <a:gridCol w="1621197">
                  <a:extLst>
                    <a:ext uri="{9D8B030D-6E8A-4147-A177-3AD203B41FA5}">
                      <a16:colId xmlns:a16="http://schemas.microsoft.com/office/drawing/2014/main" val="1566262439"/>
                    </a:ext>
                  </a:extLst>
                </a:gridCol>
                <a:gridCol w="1627624">
                  <a:extLst>
                    <a:ext uri="{9D8B030D-6E8A-4147-A177-3AD203B41FA5}">
                      <a16:colId xmlns:a16="http://schemas.microsoft.com/office/drawing/2014/main" val="413234205"/>
                    </a:ext>
                  </a:extLst>
                </a:gridCol>
              </a:tblGrid>
              <a:tr h="459157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Planeamento Estratégico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552138"/>
                  </a:ext>
                </a:extLst>
              </a:tr>
              <a:tr h="396898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542198"/>
                  </a:ext>
                </a:extLst>
              </a:tr>
              <a:tr h="454293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Definição dos objetivos e metas da empresa a médio e longo prazo.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51104"/>
                  </a:ext>
                </a:extLst>
              </a:tr>
              <a:tr h="580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9839285"/>
                  </a:ext>
                </a:extLst>
              </a:tr>
              <a:tr h="2978782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GB" sz="1200">
                          <a:effectLst/>
                        </a:rPr>
                        <a:t>CEO;</a:t>
                      </a: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GB" sz="1200">
                          <a:effectLst/>
                        </a:rPr>
                        <a:t>Chairman of the Board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Objetivos da organização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Indicadores do mercado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Análise SWOT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Planos estratégicos consolidados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Metas definidas e comunicadas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Atingimento de metas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Número de ajustes ao plano conforme evolução do mercado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240078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1A5BE7C-FC91-E3BC-04F4-FE591322A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16163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49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AE59A76-6588-6109-373B-CDB7D3B3A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984233"/>
              </p:ext>
            </p:extLst>
          </p:nvPr>
        </p:nvGraphicFramePr>
        <p:xfrm>
          <a:off x="182721" y="1105344"/>
          <a:ext cx="5527199" cy="47772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679">
                  <a:extLst>
                    <a:ext uri="{9D8B030D-6E8A-4147-A177-3AD203B41FA5}">
                      <a16:colId xmlns:a16="http://schemas.microsoft.com/office/drawing/2014/main" val="2758989370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501714818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val="4130488851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2644342918"/>
                    </a:ext>
                  </a:extLst>
                </a:gridCol>
              </a:tblGrid>
              <a:tr h="340067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Gestão de Riscos e Conformidade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60" marR="6346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677648"/>
                  </a:ext>
                </a:extLst>
              </a:tr>
              <a:tr h="293956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Objetivo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60" marR="6346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90257"/>
                  </a:ext>
                </a:extLst>
              </a:tr>
              <a:tr h="429119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Identificar, avaliar e mitigar riscos, assegurando a conformidade com normas legais, regulamentares e políticas internas da organização.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60" marR="6346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18782"/>
                  </a:ext>
                </a:extLst>
              </a:tr>
              <a:tr h="4291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Responsável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60" marR="634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Entradas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60" marR="634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Saídas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60" marR="634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100">
                          <a:effectLst/>
                        </a:rPr>
                        <a:t>Plano de Monitorização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60" marR="63460" marT="0" marB="0" anchor="ctr"/>
                </a:tc>
                <a:extLst>
                  <a:ext uri="{0D108BD9-81ED-4DB2-BD59-A6C34878D82A}">
                    <a16:rowId xmlns:a16="http://schemas.microsoft.com/office/drawing/2014/main" val="3739884466"/>
                  </a:ext>
                </a:extLst>
              </a:tr>
              <a:tr h="3285033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CIO</a:t>
                      </a:r>
                      <a:endParaRPr lang="en-GB" sz="11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Departamento Jurídico e de Compliance</a:t>
                      </a:r>
                      <a:endParaRPr lang="en-GB" sz="11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Departamento de Segurança de Informação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60" marR="6346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Normas e regulamentos aplicáveis</a:t>
                      </a:r>
                      <a:endParaRPr lang="en-GB" sz="11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Resultados de auditorias passadas</a:t>
                      </a:r>
                      <a:endParaRPr lang="en-GB" sz="11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Incidentes passados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60" marR="6346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Empresa em conformidade</a:t>
                      </a:r>
                      <a:endParaRPr lang="en-GB" sz="11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>
                          <a:effectLst/>
                        </a:rPr>
                        <a:t>Menos riscos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60" marR="6346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100" dirty="0">
                          <a:effectLst/>
                        </a:rPr>
                        <a:t>Número de não conformidades</a:t>
                      </a:r>
                      <a:endParaRPr lang="en-GB" sz="1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100" dirty="0">
                          <a:effectLst/>
                        </a:rPr>
                        <a:t>Eficácia das ações corretivas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460" marR="63460" marT="0" marB="0"/>
                </a:tc>
                <a:extLst>
                  <a:ext uri="{0D108BD9-81ED-4DB2-BD59-A6C34878D82A}">
                    <a16:rowId xmlns:a16="http://schemas.microsoft.com/office/drawing/2014/main" val="2774890168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EF25DEB-5882-6A2E-D84E-5FD6A00D1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335951"/>
              </p:ext>
            </p:extLst>
          </p:nvPr>
        </p:nvGraphicFramePr>
        <p:xfrm>
          <a:off x="6096000" y="1105344"/>
          <a:ext cx="5913278" cy="47772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760">
                  <a:extLst>
                    <a:ext uri="{9D8B030D-6E8A-4147-A177-3AD203B41FA5}">
                      <a16:colId xmlns:a16="http://schemas.microsoft.com/office/drawing/2014/main" val="749506633"/>
                    </a:ext>
                  </a:extLst>
                </a:gridCol>
                <a:gridCol w="1540600">
                  <a:extLst>
                    <a:ext uri="{9D8B030D-6E8A-4147-A177-3AD203B41FA5}">
                      <a16:colId xmlns:a16="http://schemas.microsoft.com/office/drawing/2014/main" val="360413570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1262764780"/>
                    </a:ext>
                  </a:extLst>
                </a:gridCol>
                <a:gridCol w="1595278">
                  <a:extLst>
                    <a:ext uri="{9D8B030D-6E8A-4147-A177-3AD203B41FA5}">
                      <a16:colId xmlns:a16="http://schemas.microsoft.com/office/drawing/2014/main" val="412904678"/>
                    </a:ext>
                  </a:extLst>
                </a:gridCol>
              </a:tblGrid>
              <a:tr h="402442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Análise do Negócio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61721"/>
                  </a:ext>
                </a:extLst>
              </a:tr>
              <a:tr h="347874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Objetivo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830938"/>
                  </a:ext>
                </a:extLst>
              </a:tr>
              <a:tr h="508339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Estudo de tendências, oportunidades e riscos do mercado para orientar decisões estratégicas.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417838"/>
                  </a:ext>
                </a:extLst>
              </a:tr>
              <a:tr h="5085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Responsável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Entradas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Saídas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Plano de Monitorização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6779846"/>
                  </a:ext>
                </a:extLst>
              </a:tr>
              <a:tr h="3010045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CEO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Dados e indicadores do mercado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Relatórios financeiros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Pesquisas de Mercado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Estratégias de crescimento definidas</a:t>
                      </a:r>
                      <a:endParaRPr lang="en-GB" sz="120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pt-PT" sz="1200">
                          <a:effectLst/>
                        </a:rPr>
                        <a:t>Identificação de novas oportunidades</a:t>
                      </a:r>
                      <a:endParaRPr lang="en-GB" sz="120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Crescimento da empresa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Novas oportunidades identificadas</a:t>
                      </a:r>
                      <a:endParaRPr lang="en-GB" sz="12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pt-PT" sz="1200" dirty="0">
                          <a:effectLst/>
                        </a:rPr>
                        <a:t>Taxa de sucesso das estratégias de crescimento</a:t>
                      </a:r>
                      <a:endParaRPr lang="en-GB" sz="1200" dirty="0">
                        <a:effectLst/>
                      </a:endParaRPr>
                    </a:p>
                    <a:p>
                      <a:pPr marL="22860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200" dirty="0">
                          <a:effectLst/>
                        </a:rPr>
                        <a:t> 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883154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09C13F51-67CC-C6CF-EA45-4D221FCF0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550" y="11055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741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C78E9-1266-9E8E-8F72-04956CA1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82A81B-FD32-B85E-0D4A-C4DBF86FA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776363-A39E-E24A-73E1-B64B94108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86F3291-E4AB-BF44-5616-41F241572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516104-0145-1C4E-BD25-ECC0A79A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822960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 err="1"/>
              <a:t>Análise</a:t>
            </a:r>
            <a:r>
              <a:rPr lang="en-US"/>
              <a:t> SWOT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B03216-B851-E052-DEF8-0E8E4B9AA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Posição de Conteúdo 7" descr="Uma imagem com texto, captura de ecrã, Nota em post-it, Retângulo">
            <a:extLst>
              <a:ext uri="{FF2B5EF4-FFF2-40B4-BE49-F238E27FC236}">
                <a16:creationId xmlns:a16="http://schemas.microsoft.com/office/drawing/2014/main" id="{2C360F29-9CCA-1B59-467B-B46FAFAE9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68" y="123813"/>
            <a:ext cx="8769345" cy="5583039"/>
          </a:xfrm>
        </p:spPr>
      </p:pic>
    </p:spTree>
    <p:extLst>
      <p:ext uri="{BB962C8B-B14F-4D97-AF65-F5344CB8AC3E}">
        <p14:creationId xmlns:p14="http://schemas.microsoft.com/office/powerpoint/2010/main" val="419970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F24E5-FD72-2E8F-BD6E-EF592003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Identificação e Priorização dos Riscos e oportunidades</a:t>
            </a:r>
            <a:endParaRPr lang="en-GB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E64A324-9067-C02A-1E63-2903027B0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 base na análise SWOT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826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00094-8D13-0FA9-69C1-0DDA42F9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Oportunidades Identificadas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304711-7A4C-A3C8-68AB-3414A5B54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Investimento em Inteligência Artificial (IA);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Maior Procura por segurança em rede (</a:t>
            </a:r>
            <a:r>
              <a:rPr lang="pt-PT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cybersecurity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Crescimento do Setor Tecnológico e aumento da digitalização;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Expansão para novos mercados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043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A8C4F8-261C-7C98-9585-431358419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DB6AFC-7ECE-1654-69C1-A3D6BA3F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744200" cy="1990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/>
              <a:t>Código CAE (Rev.3)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D55B40-87E6-D54A-1842-4DBC3E695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3173" y="2542675"/>
            <a:ext cx="7419975" cy="6400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 err="1"/>
              <a:t>Secção</a:t>
            </a:r>
            <a:r>
              <a:rPr lang="en-US" sz="2400" dirty="0"/>
              <a:t> J, </a:t>
            </a:r>
            <a:r>
              <a:rPr lang="en-US" sz="2400" dirty="0" err="1"/>
              <a:t>Divisão</a:t>
            </a:r>
            <a:r>
              <a:rPr lang="en-US" sz="2400" dirty="0"/>
              <a:t> 62, Grupo 620, Classe 6201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AFE2CA-5B3A-141B-BA1D-064BC79E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510987-DDFB-D228-359A-7E22C8C41E58}"/>
              </a:ext>
            </a:extLst>
          </p:cNvPr>
          <p:cNvSpPr txBox="1"/>
          <p:nvPr/>
        </p:nvSpPr>
        <p:spPr>
          <a:xfrm>
            <a:off x="2438400" y="4833151"/>
            <a:ext cx="7589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Consultoria e </a:t>
            </a:r>
            <a:r>
              <a:rPr lang="en-US" sz="2400" dirty="0" err="1"/>
              <a:t>Programação</a:t>
            </a:r>
            <a:r>
              <a:rPr lang="en-US" sz="2400" dirty="0"/>
              <a:t> </a:t>
            </a:r>
            <a:r>
              <a:rPr lang="en-US" sz="2400" dirty="0" err="1"/>
              <a:t>Informática</a:t>
            </a:r>
            <a:r>
              <a:rPr lang="en-US" sz="2400" dirty="0"/>
              <a:t>.</a:t>
            </a:r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E75EE60-3B31-BFF9-6959-747CCAE37C6D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6233160" y="3182748"/>
            <a:ext cx="1" cy="1650403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962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B41DE-EFB9-8718-CA80-E3260EE8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Riscos Identificados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3F2128-DAB8-CE02-1FBC-087F686C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47088"/>
            <a:ext cx="10691265" cy="4114800"/>
          </a:xfrm>
        </p:spPr>
        <p:txBody>
          <a:bodyPr>
            <a:normAutofit lnSpcReduction="10000"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Dificuldade em contratar talentos especializados;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Concorrência intensa no setor tecnológico;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Custos elevados no desenvolvimento e processos demorados;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Rápida evolução tecnológica;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Instabilidade económica e geopolítica;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Regulamentações rigorosas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647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78705B-BD1F-B2BB-3233-1692E6F0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Planeamento de ações de resposta aos riscos e oportunidades identificadas</a:t>
            </a:r>
            <a:endParaRPr lang="en-GB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BEBF18A-18C4-08C1-9DE9-656AE7334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 base na análise SWOT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199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5FB911-A001-5051-325C-FCD3ABC1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dirty="0"/>
              <a:t>Ações para aproveitar as oportunidades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9D4AA7ED-BC2E-38BB-466E-8AE8D136C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06" y="2221991"/>
            <a:ext cx="6662433" cy="42020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Expandir para novos mercados com base na reputação e certificações: </a:t>
            </a:r>
            <a:r>
              <a:rPr lang="pt-P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Aproveitar certificações e boa reputação para atuar em </a:t>
            </a:r>
            <a:r>
              <a:rPr lang="pt-PT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pt-P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energias renováveis e mobilidade elétrica, reduzindo a dependência de contratos públicos.</a:t>
            </a:r>
          </a:p>
          <a:p>
            <a:pPr>
              <a:lnSpc>
                <a:spcPct val="100000"/>
              </a:lnSpc>
            </a:pPr>
            <a:endParaRPr lang="en-GB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GB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pt-PT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Investir em Inteligência artificial para otimizar soluções:</a:t>
            </a:r>
            <a:r>
              <a:rPr lang="pt-PT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600" dirty="0"/>
              <a:t>Utilizar IA e </a:t>
            </a:r>
            <a:r>
              <a:rPr lang="pt-PT" sz="1600" dirty="0" err="1"/>
              <a:t>Machine</a:t>
            </a:r>
            <a:r>
              <a:rPr lang="pt-PT" sz="1600" dirty="0"/>
              <a:t> </a:t>
            </a:r>
            <a:r>
              <a:rPr lang="pt-PT" sz="1600" dirty="0" err="1"/>
              <a:t>Learning</a:t>
            </a:r>
            <a:r>
              <a:rPr lang="pt-PT" sz="1600" dirty="0"/>
              <a:t> para melhorar segurança e eficiência em sistemas críticos, como defesa cibernética, manutenção preditiva e controlo de riscos.</a:t>
            </a:r>
            <a:endParaRPr lang="en-GB" sz="1600" dirty="0"/>
          </a:p>
        </p:txBody>
      </p:sp>
      <p:pic>
        <p:nvPicPr>
          <p:cNvPr id="7" name="Graphic 6" descr="Maximizar">
            <a:extLst>
              <a:ext uri="{FF2B5EF4-FFF2-40B4-BE49-F238E27FC236}">
                <a16:creationId xmlns:a16="http://schemas.microsoft.com/office/drawing/2014/main" id="{86397D71-9ADB-701B-ABB8-F7E9E1318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560" y="1951854"/>
            <a:ext cx="4202057" cy="42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84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5E9453-033C-0A94-564C-820C8D83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dirty="0"/>
              <a:t>Ações para aproveitar as oportunidades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44E3276-1769-89B0-6488-40701DC1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83" y="2542032"/>
            <a:ext cx="6001512" cy="3328416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pt-PT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Diversificar a oferta de serviços para setores estratégicos: </a:t>
            </a:r>
            <a:r>
              <a:rPr lang="pt-P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Apostar em áreas como saúde digital e </a:t>
            </a:r>
            <a:r>
              <a:rPr lang="pt-PT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cibersegurança</a:t>
            </a:r>
            <a:r>
              <a:rPr lang="pt-P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usando a experiência em software seguro;</a:t>
            </a: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Ampliar a presença internacional utilizando a experiência em sistemas críticos:</a:t>
            </a:r>
            <a:r>
              <a:rPr lang="pt-P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Atuar em regiões com alta demanda, como Sudeste Asiático e América Latina, aproveitando a experiência europeia.</a:t>
            </a:r>
            <a:endParaRPr lang="en-GB" dirty="0"/>
          </a:p>
        </p:txBody>
      </p:sp>
      <p:pic>
        <p:nvPicPr>
          <p:cNvPr id="7" name="Graphic 6" descr="Bar Graph with Upward Trend">
            <a:extLst>
              <a:ext uri="{FF2B5EF4-FFF2-40B4-BE49-F238E27FC236}">
                <a16:creationId xmlns:a16="http://schemas.microsoft.com/office/drawing/2014/main" id="{5CEBF4BD-6397-490C-12A1-0407817AD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560" y="1951854"/>
            <a:ext cx="4202057" cy="42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43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22F20000-FD86-48F6-9363-FEC90C932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872AE332-6ACA-45BE-875F-91A291D4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B24E1AF-9CB4-A223-8368-9F40A8F2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9" y="914760"/>
            <a:ext cx="2806615" cy="3543764"/>
          </a:xfrm>
        </p:spPr>
        <p:txBody>
          <a:bodyPr>
            <a:normAutofit/>
          </a:bodyPr>
          <a:lstStyle/>
          <a:p>
            <a:r>
              <a:rPr lang="pt-PT" sz="3600" dirty="0"/>
              <a:t>Ações para mitigar os riscos</a:t>
            </a:r>
            <a:endParaRPr lang="en-GB" sz="3600" dirty="0"/>
          </a:p>
        </p:txBody>
      </p:sp>
      <p:sp>
        <p:nvSpPr>
          <p:cNvPr id="17" name="Marcador de Posição de Conteúdo 2">
            <a:extLst>
              <a:ext uri="{FF2B5EF4-FFF2-40B4-BE49-F238E27FC236}">
                <a16:creationId xmlns:a16="http://schemas.microsoft.com/office/drawing/2014/main" id="{C0BCB032-6A06-61F3-5219-8FA813925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149" y="978558"/>
            <a:ext cx="7591859" cy="5091495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pt-PT" sz="1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Ampliar certificações para se adequar às regulamentações globais: </a:t>
            </a:r>
            <a:r>
              <a:rPr lang="pt-PT" sz="1600" dirty="0"/>
              <a:t>Adotar certificações de segurança (ISO, EN, AQAP) e normas específicas dos setores aeroespacial e automotivo para garantir conformidade e aumentar a confiança dos clientes;</a:t>
            </a: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pt-PT" sz="1600" dirty="0"/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pt-PT" sz="1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Expandir mercados para reduzir a dependência de políticas governamentais:</a:t>
            </a:r>
            <a:r>
              <a:rPr lang="pt-PT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Expandir para setores privados globais como tecnologia, saúde digital e energias renováveis, diminuindo o risco de cortes orçamentários em contratos públicos.</a:t>
            </a: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pt-PT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pt-PT" sz="1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Adotar tecnologias emergentes para acompanhar a evolução do setor: </a:t>
            </a:r>
            <a:r>
              <a:rPr lang="pt-PT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Investir em pesquisa interna para integrar inovações como blockchain e computação quântica, mantendo a competitividade e alinhamento com as tendências do setor.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116833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A89E2D-CE36-BC44-A7EC-6FDF114A1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822960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BMC</a:t>
            </a:r>
          </a:p>
        </p:txBody>
      </p:sp>
      <p:pic>
        <p:nvPicPr>
          <p:cNvPr id="5" name="Marcador de Posição de Conteúdo 4" descr="Uma imagem com texto, captura de ecrã, Tipo de letra, design&#10;&#10;Os conteúdos gerados por IA poderão estar incorretos.">
            <a:extLst>
              <a:ext uri="{FF2B5EF4-FFF2-40B4-BE49-F238E27FC236}">
                <a16:creationId xmlns:a16="http://schemas.microsoft.com/office/drawing/2014/main" id="{739CFA13-59FC-E8C5-3917-736892B69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37" y="203124"/>
            <a:ext cx="7144525" cy="548342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4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04516-F583-413C-8C0B-E7944F332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"/>
            <a:ext cx="4876800" cy="6857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F2C723-CE76-35AD-EDD8-D89144BCE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24528" cy="3670298"/>
          </a:xfrm>
        </p:spPr>
        <p:txBody>
          <a:bodyPr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Contexto Interno - Forças</a:t>
            </a:r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3CB96E80-4FD1-F5AC-3E0C-3577EED2F9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332911"/>
              </p:ext>
            </p:extLst>
          </p:nvPr>
        </p:nvGraphicFramePr>
        <p:xfrm>
          <a:off x="5715000" y="723901"/>
          <a:ext cx="56769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090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DFE753-BBC1-C628-4930-78508674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604516-F583-413C-8C0B-E7944F332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"/>
            <a:ext cx="4876800" cy="6857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1DEE98-E26F-E201-8FAD-2C1B374F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24528" cy="3670298"/>
          </a:xfrm>
        </p:spPr>
        <p:txBody>
          <a:bodyPr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Contexto Interno Fraquesas</a:t>
            </a:r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85814D0C-60B2-B94A-ABD3-355F6D7CF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6214723"/>
              </p:ext>
            </p:extLst>
          </p:nvPr>
        </p:nvGraphicFramePr>
        <p:xfrm>
          <a:off x="5715000" y="723901"/>
          <a:ext cx="56769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0875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02D92E-A4B4-B9CC-4CE2-AD349203C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604516-F583-413C-8C0B-E7944F332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"/>
            <a:ext cx="4876800" cy="6857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7EA382-6B27-E9E3-DBDA-63FFD521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24528" cy="3670298"/>
          </a:xfrm>
        </p:spPr>
        <p:txBody>
          <a:bodyPr>
            <a:normAutofit/>
          </a:bodyPr>
          <a:lstStyle/>
          <a:p>
            <a:r>
              <a:rPr lang="pt-PT" sz="3700">
                <a:solidFill>
                  <a:schemeClr val="bg1"/>
                </a:solidFill>
              </a:rPr>
              <a:t>Contexto Externo - Oportunidades</a:t>
            </a:r>
            <a:endParaRPr lang="en-GB" sz="3700">
              <a:solidFill>
                <a:schemeClr val="bg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918E707A-1CE1-7D38-7BF9-E90FA1A90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711158"/>
              </p:ext>
            </p:extLst>
          </p:nvPr>
        </p:nvGraphicFramePr>
        <p:xfrm>
          <a:off x="5715000" y="723901"/>
          <a:ext cx="56769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156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5EC35-2509-091D-9662-9C8BFA8F8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9604516-F583-413C-8C0B-E7944F332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"/>
            <a:ext cx="4876800" cy="6857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0F2F63-190B-C3DB-3CA5-C4B4A1A1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24528" cy="3670298"/>
          </a:xfrm>
        </p:spPr>
        <p:txBody>
          <a:bodyPr>
            <a:normAutofit/>
          </a:bodyPr>
          <a:lstStyle/>
          <a:p>
            <a:r>
              <a:rPr lang="pt-PT" sz="3700">
                <a:solidFill>
                  <a:schemeClr val="bg1"/>
                </a:solidFill>
              </a:rPr>
              <a:t>Contexto Externo - Oportunidades</a:t>
            </a:r>
            <a:endParaRPr lang="en-GB" sz="3700">
              <a:solidFill>
                <a:schemeClr val="bg1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756B54DF-866A-11D6-01C0-88D050C92F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692531"/>
              </p:ext>
            </p:extLst>
          </p:nvPr>
        </p:nvGraphicFramePr>
        <p:xfrm>
          <a:off x="5715000" y="723901"/>
          <a:ext cx="56769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689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020E1C-EC7C-FE5B-10C9-6C0EBC35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609601"/>
            <a:ext cx="2521714" cy="4488878"/>
          </a:xfrm>
        </p:spPr>
        <p:txBody>
          <a:bodyPr>
            <a:normAutofit/>
          </a:bodyPr>
          <a:lstStyle/>
          <a:p>
            <a:r>
              <a:rPr lang="pt-PT" sz="2700" dirty="0"/>
              <a:t>Partes Interessadas</a:t>
            </a:r>
            <a:br>
              <a:rPr lang="pt-PT" sz="2700" dirty="0"/>
            </a:br>
            <a:r>
              <a:rPr lang="pt-PT" sz="2700" dirty="0"/>
              <a:t>Internas</a:t>
            </a:r>
            <a:endParaRPr lang="en-GB" sz="27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DD27CF-4CE1-2871-1ABA-40FCA4D03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38488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64F1AAFC-B63F-4A1E-FE26-69CF883E6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738413"/>
              </p:ext>
            </p:extLst>
          </p:nvPr>
        </p:nvGraphicFramePr>
        <p:xfrm>
          <a:off x="4273905" y="723900"/>
          <a:ext cx="6869994" cy="5904093"/>
        </p:xfrm>
        <a:graphic>
          <a:graphicData uri="http://schemas.openxmlformats.org/drawingml/2006/table">
            <a:tbl>
              <a:tblPr firstRow="1" firstCol="1" bandRow="1"/>
              <a:tblGrid>
                <a:gridCol w="2199784">
                  <a:extLst>
                    <a:ext uri="{9D8B030D-6E8A-4147-A177-3AD203B41FA5}">
                      <a16:colId xmlns:a16="http://schemas.microsoft.com/office/drawing/2014/main" val="2717988332"/>
                    </a:ext>
                  </a:extLst>
                </a:gridCol>
                <a:gridCol w="2334443">
                  <a:extLst>
                    <a:ext uri="{9D8B030D-6E8A-4147-A177-3AD203B41FA5}">
                      <a16:colId xmlns:a16="http://schemas.microsoft.com/office/drawing/2014/main" val="1573769363"/>
                    </a:ext>
                  </a:extLst>
                </a:gridCol>
                <a:gridCol w="2335767">
                  <a:extLst>
                    <a:ext uri="{9D8B030D-6E8A-4147-A177-3AD203B41FA5}">
                      <a16:colId xmlns:a16="http://schemas.microsoft.com/office/drawing/2014/main" val="357325378"/>
                    </a:ext>
                  </a:extLst>
                </a:gridCol>
              </a:tblGrid>
              <a:tr h="31506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Designação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Caracterização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Monitorização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34434"/>
                  </a:ext>
                </a:extLst>
              </a:tr>
              <a:tr h="1080057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Equipa de desenvolvimento de software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Responsável pelo design, implementação e manutenção de soluções críticas.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Treinamentos frequentes, avaliações de desempenho e incentivo à inovação.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464180"/>
                  </a:ext>
                </a:extLst>
              </a:tr>
              <a:tr h="1080057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Equipa de controlo de qualidade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Garante que os produtos cumpram os elevados padrões exigidos pelo mercado.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Auditorias internas, testes rigorosos e alinhamento com certificações internacionais.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497682"/>
                  </a:ext>
                </a:extLst>
              </a:tr>
              <a:tr h="159005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Departamento de pesquisa e desenvolvimento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Responsável pela inovação e assegura a competitividade da empresa através de pesquisa e desenvolvimento.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Relatórios periódicos, participação em eventos tecnológicos e monitorização de novas tecnologias.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318645"/>
                  </a:ext>
                </a:extLst>
              </a:tr>
              <a:tr h="1335055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Equipa comercial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Responsável por gerir relações com clientes e promover os serviços e produtos da empresa.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PT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Monitorização de métricas de vendas, análise de satisfação dos clientes e desenvolvimento de novas estratégias comerciais.</a:t>
                      </a:r>
                      <a:endParaRPr lang="pt-PT" sz="23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357" marR="89357" marT="124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995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73130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2105</Words>
  <Application>Microsoft Office PowerPoint</Application>
  <PresentationFormat>Ecrã Panorâmico</PresentationFormat>
  <Paragraphs>438</Paragraphs>
  <Slides>34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Calisto MT</vt:lpstr>
      <vt:lpstr>Symbol</vt:lpstr>
      <vt:lpstr>Times New Roman</vt:lpstr>
      <vt:lpstr>Univers Condensed</vt:lpstr>
      <vt:lpstr>ChronicleVTI</vt:lpstr>
      <vt:lpstr>Critical Software   Noções de Gestão</vt:lpstr>
      <vt:lpstr>Áreas de Atuação</vt:lpstr>
      <vt:lpstr>Código CAE (Rev.3)</vt:lpstr>
      <vt:lpstr>BMC</vt:lpstr>
      <vt:lpstr>Contexto Interno - Forças</vt:lpstr>
      <vt:lpstr>Contexto Interno Fraquesas</vt:lpstr>
      <vt:lpstr>Contexto Externo - Oportunidades</vt:lpstr>
      <vt:lpstr>Contexto Externo - Oportunidades</vt:lpstr>
      <vt:lpstr>Partes Interessadas Internas</vt:lpstr>
      <vt:lpstr>Partes Interessadas Externas</vt:lpstr>
      <vt:lpstr>Missão da Organização</vt:lpstr>
      <vt:lpstr>Visão da Organização</vt:lpstr>
      <vt:lpstr>Políticas da Organização; Objetivos e Metas de Gestão</vt:lpstr>
      <vt:lpstr>Mapa de processos</vt:lpstr>
      <vt:lpstr>Processos da cadeia de valor</vt:lpstr>
      <vt:lpstr>Apresentação do PowerPoint</vt:lpstr>
      <vt:lpstr>Apresentação do PowerPoint</vt:lpstr>
      <vt:lpstr>Apresentação do PowerPoint</vt:lpstr>
      <vt:lpstr>Apresentação do PowerPoint</vt:lpstr>
      <vt:lpstr>Processos de Suporte</vt:lpstr>
      <vt:lpstr>Apresentação do PowerPoint</vt:lpstr>
      <vt:lpstr>Apresentação do PowerPoint</vt:lpstr>
      <vt:lpstr>Apresentação do PowerPoint</vt:lpstr>
      <vt:lpstr>Processos de Gestão</vt:lpstr>
      <vt:lpstr>Apresentação do PowerPoint</vt:lpstr>
      <vt:lpstr>Apresentação do PowerPoint</vt:lpstr>
      <vt:lpstr>Análise SWOT</vt:lpstr>
      <vt:lpstr>Identificação e Priorização dos Riscos e oportunidades</vt:lpstr>
      <vt:lpstr>Oportunidades Identificadas</vt:lpstr>
      <vt:lpstr>Riscos Identificados</vt:lpstr>
      <vt:lpstr>Planeamento de ações de resposta aos riscos e oportunidades identificadas</vt:lpstr>
      <vt:lpstr>Ações para aproveitar as oportunidades</vt:lpstr>
      <vt:lpstr>Ações para aproveitar as oportunidades</vt:lpstr>
      <vt:lpstr>Ações para mitigar os riscos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Ricardo Almeida Guimarães</dc:creator>
  <cp:lastModifiedBy>Hugo Ricardo Almeida Guimarães</cp:lastModifiedBy>
  <cp:revision>3</cp:revision>
  <dcterms:created xsi:type="dcterms:W3CDTF">2025-04-28T08:48:28Z</dcterms:created>
  <dcterms:modified xsi:type="dcterms:W3CDTF">2025-05-19T07:43:49Z</dcterms:modified>
</cp:coreProperties>
</file>